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70" r:id="rId7"/>
    <p:sldId id="271" r:id="rId8"/>
    <p:sldId id="276" r:id="rId9"/>
    <p:sldId id="272" r:id="rId10"/>
    <p:sldId id="273" r:id="rId11"/>
    <p:sldId id="274" r:id="rId12"/>
    <p:sldId id="275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Birimlerde Yürütülen Eğitim Öğretimin Niteliği</a:t>
            </a:r>
            <a:endParaRPr lang="tr-TR" dirty="0"/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1524000" y="3501008"/>
            <a:ext cx="6400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Dr. Emrah GÜL</a:t>
            </a:r>
          </a:p>
          <a:p>
            <a:r>
              <a:rPr lang="tr-TR" dirty="0" smtClean="0"/>
              <a:t>2022</a:t>
            </a:r>
          </a:p>
          <a:p>
            <a:r>
              <a:rPr lang="tr-TR" dirty="0" smtClean="0"/>
              <a:t>Kalite Yönetim Sistemi</a:t>
            </a:r>
          </a:p>
        </p:txBody>
      </p:sp>
      <p:pic>
        <p:nvPicPr>
          <p:cNvPr id="5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04664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740619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47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Yüksekova MYO (85 Öğrenci)</a:t>
            </a:r>
          </a:p>
          <a:p>
            <a:r>
              <a:rPr lang="tr-TR" b="1" dirty="0" smtClean="0"/>
              <a:t>Genel Memnuniyet % 70</a:t>
            </a:r>
            <a:endParaRPr lang="tr-TR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508125"/>
            <a:ext cx="8858250" cy="384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9641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Sağlık MYO (577 Öğrenci)</a:t>
            </a:r>
          </a:p>
          <a:p>
            <a:r>
              <a:rPr lang="tr-TR" b="1" dirty="0" smtClean="0"/>
              <a:t>Genel Memnuniyet % 63</a:t>
            </a:r>
            <a:endParaRPr lang="tr-TR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508125"/>
            <a:ext cx="8858250" cy="384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5187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Birimlerde Yürütülen Eğitim Öğretimin Niteliği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63688" y="4581128"/>
            <a:ext cx="6400800" cy="1752600"/>
          </a:xfrm>
        </p:spPr>
        <p:txBody>
          <a:bodyPr/>
          <a:lstStyle/>
          <a:p>
            <a:r>
              <a:rPr lang="tr-TR" dirty="0" smtClean="0"/>
              <a:t>2022</a:t>
            </a:r>
          </a:p>
          <a:p>
            <a:endParaRPr lang="tr-TR" dirty="0"/>
          </a:p>
          <a:p>
            <a:r>
              <a:rPr lang="tr-TR" dirty="0" smtClean="0"/>
              <a:t>KYS</a:t>
            </a:r>
            <a:endParaRPr lang="tr-TR" dirty="0"/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1524000" y="3501008"/>
            <a:ext cx="6400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mtClean="0"/>
              <a:t>Kalite </a:t>
            </a:r>
            <a:r>
              <a:rPr lang="tr-TR" dirty="0" smtClean="0"/>
              <a:t>Yönetim Sistemi</a:t>
            </a:r>
          </a:p>
        </p:txBody>
      </p:sp>
      <p:pic>
        <p:nvPicPr>
          <p:cNvPr id="5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04664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740619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259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Anket Soruları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928854"/>
              </p:ext>
            </p:extLst>
          </p:nvPr>
        </p:nvGraphicFramePr>
        <p:xfrm>
          <a:off x="395536" y="1412776"/>
          <a:ext cx="8208912" cy="4896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8912"/>
              </a:tblGrid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Yeni öğretim yaklaşımlarını kullanabilme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Yeni ölçme ve değerlendirme yaklaşımlarını kullanabilme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Teknolojiyi etkin  biçimde kullanabilme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Öğrenciyi yalnızca eğitim öğretim sonunda değil süreç içinde değerlendirebilme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Derste zamanı etkili kullanabilme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Öğrenciyi derse karşı motive edebilme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Akademik konularda öğrenciye rehberlik edebilme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Öğrenci ihtiyaçlarını dikkate alabilme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Eğitim öğretim sürecini günlük yaşamla ilişkilendirebilme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pl-PL" sz="1800" u="none" strike="noStrike">
                          <a:effectLst/>
                        </a:rPr>
                        <a:t>Öğrenci ile iyi iletişim kurabilme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Eğitim öğretim ile ilgili öğrenciye iyi geribildirim sağlayabilme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Eğitim öğretim boyunca etkili bir sınıf yönetimi sağlayabilme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378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Sonuçlar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sz="4000" b="1" dirty="0" smtClean="0"/>
              <a:t>2022</a:t>
            </a:r>
          </a:p>
          <a:p>
            <a:pPr marL="0" indent="0" algn="ctr">
              <a:buNone/>
            </a:pPr>
            <a:r>
              <a:rPr lang="tr-TR" sz="4000" b="1" dirty="0" smtClean="0"/>
              <a:t>%  62</a:t>
            </a:r>
            <a:endParaRPr lang="tr-TR" sz="4000" b="1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•2018 % 59</a:t>
            </a:r>
          </a:p>
          <a:p>
            <a:pPr marL="0" indent="0" algn="ctr">
              <a:buNone/>
            </a:pPr>
            <a:r>
              <a:rPr lang="tr-TR" dirty="0"/>
              <a:t>•2019 % 59</a:t>
            </a:r>
          </a:p>
          <a:p>
            <a:pPr marL="0" lvl="0" indent="0" algn="ctr">
              <a:buNone/>
            </a:pPr>
            <a:r>
              <a:rPr lang="tr-TR" dirty="0"/>
              <a:t>•2020 % </a:t>
            </a:r>
            <a:r>
              <a:rPr lang="tr-TR" dirty="0" smtClean="0"/>
              <a:t>61</a:t>
            </a:r>
          </a:p>
          <a:p>
            <a:pPr marL="0" lvl="0" indent="0" algn="ctr">
              <a:buNone/>
            </a:pPr>
            <a:r>
              <a:rPr lang="tr-TR" dirty="0" smtClean="0">
                <a:solidFill>
                  <a:prstClr val="black"/>
                </a:solidFill>
              </a:rPr>
              <a:t>2021 % 62</a:t>
            </a:r>
            <a:endParaRPr lang="tr-TR" dirty="0">
              <a:solidFill>
                <a:prstClr val="black"/>
              </a:solidFill>
            </a:endParaRPr>
          </a:p>
          <a:p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980714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4725144"/>
            <a:ext cx="8229600" cy="1143000"/>
          </a:xfrm>
        </p:spPr>
        <p:txBody>
          <a:bodyPr/>
          <a:lstStyle/>
          <a:p>
            <a:r>
              <a:rPr lang="tr-TR" dirty="0" smtClean="0"/>
              <a:t>Birim Bazında Yapılan Sonuçlar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7060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1619672" y="260648"/>
            <a:ext cx="5976664" cy="1080120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smtClean="0"/>
              <a:t>Eğitim Fakültesi (752 Öğrenci)</a:t>
            </a:r>
          </a:p>
          <a:p>
            <a:r>
              <a:rPr lang="tr-TR" b="1" dirty="0" smtClean="0"/>
              <a:t>Genel Memnuniyet % 58</a:t>
            </a:r>
            <a:endParaRPr lang="tr-TR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508125"/>
            <a:ext cx="8858250" cy="384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3705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İlahiyat Fakültesi (436 Öğrenci)</a:t>
            </a:r>
          </a:p>
          <a:p>
            <a:r>
              <a:rPr lang="tr-TR" b="1" dirty="0" smtClean="0"/>
              <a:t>Genel Memnuniyet % 62</a:t>
            </a:r>
            <a:endParaRPr lang="tr-TR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508125"/>
            <a:ext cx="8858250" cy="384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1035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İİB Fakültesi (19 Öğrenci)</a:t>
            </a:r>
          </a:p>
          <a:p>
            <a:r>
              <a:rPr lang="tr-TR" b="1" dirty="0" smtClean="0"/>
              <a:t>Genel Memnuniyet % 60</a:t>
            </a:r>
            <a:endParaRPr lang="tr-TR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508125"/>
            <a:ext cx="8858250" cy="384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5097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Mühendislik Fakültesi </a:t>
            </a:r>
            <a:r>
              <a:rPr lang="tr-TR" b="1" dirty="0"/>
              <a:t>(19 Öğrenci)</a:t>
            </a:r>
            <a:br>
              <a:rPr lang="tr-TR" b="1" dirty="0"/>
            </a:br>
            <a:r>
              <a:rPr lang="tr-TR" b="1" dirty="0"/>
              <a:t>Genel Memnuniyet % </a:t>
            </a:r>
            <a:r>
              <a:rPr lang="tr-TR" b="1" dirty="0" smtClean="0"/>
              <a:t>55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508125"/>
            <a:ext cx="8858250" cy="384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3922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ÇMYO (262 Öğrenci)</a:t>
            </a:r>
          </a:p>
          <a:p>
            <a:r>
              <a:rPr lang="tr-TR" b="1" dirty="0" smtClean="0"/>
              <a:t>Genel Memnuniyet % 68</a:t>
            </a:r>
            <a:endParaRPr lang="tr-TR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508125"/>
            <a:ext cx="8858250" cy="384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290525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182</Words>
  <Application>Microsoft Office PowerPoint</Application>
  <PresentationFormat>Ekran Gösterisi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Birimlerde Yürütülen Eğitim Öğretimin Niteliği</vt:lpstr>
      <vt:lpstr>Anket Soruları</vt:lpstr>
      <vt:lpstr>Genel Sonuçlar</vt:lpstr>
      <vt:lpstr>Birim Bazında Yapılan Sonuçlar</vt:lpstr>
      <vt:lpstr>PowerPoint Sunusu</vt:lpstr>
      <vt:lpstr>PowerPoint Sunusu</vt:lpstr>
      <vt:lpstr>PowerPoint Sunusu</vt:lpstr>
      <vt:lpstr>Mühendislik Fakültesi (19 Öğrenci) Genel Memnuniyet % 55 </vt:lpstr>
      <vt:lpstr>PowerPoint Sunusu</vt:lpstr>
      <vt:lpstr>PowerPoint Sunusu</vt:lpstr>
      <vt:lpstr>PowerPoint Sunusu</vt:lpstr>
      <vt:lpstr>Birimlerde Yürütülen Eğitim Öğretimin Niteliği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Birimlerde Yürütülen Eğitim Öğretimin Niteliği</dc:title>
  <dc:creator>HP</dc:creator>
  <cp:lastModifiedBy>Asus</cp:lastModifiedBy>
  <cp:revision>45</cp:revision>
  <dcterms:created xsi:type="dcterms:W3CDTF">2018-07-02T10:49:46Z</dcterms:created>
  <dcterms:modified xsi:type="dcterms:W3CDTF">2024-10-22T06:34:02Z</dcterms:modified>
</cp:coreProperties>
</file>