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9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Yemekhane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2024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4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2090738"/>
            <a:ext cx="859155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865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Yemekhane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2024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84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Anket Maddeleri</a:t>
            </a:r>
            <a:br>
              <a:rPr lang="tr-TR" dirty="0" smtClean="0"/>
            </a:br>
            <a:r>
              <a:rPr lang="tr-TR" dirty="0" smtClean="0"/>
              <a:t>toplam yanıtlayan kişi: 250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943262"/>
              </p:ext>
            </p:extLst>
          </p:nvPr>
        </p:nvGraphicFramePr>
        <p:xfrm>
          <a:off x="1475656" y="1844824"/>
          <a:ext cx="6624736" cy="324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4736"/>
              </a:tblGrid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Personelin_Temizlik_Hijyen_Hassasiyeti_Yeterli_mi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Tabldot_tabak_catal_bıcak_temizlik_hijyeni_yeterli_mi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Yemek_sunumu_servisinden_memnun_musunuz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Yemeklerin_lezzet_kalitesinden_memnun_musunuz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Yemekhane_personelinin_size_karsı_tutumu_nasıldı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Yemek_cesitliligi_uyumunu_begeniyor_musunuz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Yemeklerde_begenmediğiniz_etmenler_hangileridir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5045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err="1">
                          <a:effectLst/>
                        </a:rPr>
                        <a:t>Yemek_porsiyonları_doyurucu_mudur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6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16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95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95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95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95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95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028700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02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Ekran Gösterisi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Yemekhane Anketi Sonuçları</vt:lpstr>
      <vt:lpstr>Anket Maddeleri toplam yanıtlayan kişi: 250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Yemekhane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Yemekhane Anketi Sonuçları</dc:title>
  <dc:creator>EG</dc:creator>
  <cp:lastModifiedBy>Asus</cp:lastModifiedBy>
  <cp:revision>12</cp:revision>
  <dcterms:created xsi:type="dcterms:W3CDTF">2024-08-21T12:30:35Z</dcterms:created>
  <dcterms:modified xsi:type="dcterms:W3CDTF">2024-10-22T06:09:19Z</dcterms:modified>
</cp:coreProperties>
</file>