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6" r:id="rId2"/>
    <p:sldId id="312" r:id="rId3"/>
    <p:sldId id="355" r:id="rId4"/>
    <p:sldId id="356" r:id="rId5"/>
    <p:sldId id="357" r:id="rId6"/>
    <p:sldId id="358" r:id="rId7"/>
    <p:sldId id="359" r:id="rId8"/>
    <p:sldId id="360" r:id="rId9"/>
    <p:sldId id="361" r:id="rId10"/>
    <p:sldId id="362" r:id="rId11"/>
    <p:sldId id="363" r:id="rId12"/>
    <p:sldId id="364" r:id="rId13"/>
    <p:sldId id="365" r:id="rId14"/>
    <p:sldId id="366" r:id="rId15"/>
    <p:sldId id="367" r:id="rId16"/>
    <p:sldId id="368" r:id="rId17"/>
    <p:sldId id="369" r:id="rId18"/>
    <p:sldId id="370" r:id="rId19"/>
    <p:sldId id="371" r:id="rId20"/>
    <p:sldId id="372" r:id="rId21"/>
    <p:sldId id="373" r:id="rId22"/>
    <p:sldId id="374" r:id="rId23"/>
    <p:sldId id="375" r:id="rId24"/>
    <p:sldId id="376" r:id="rId25"/>
    <p:sldId id="377" r:id="rId26"/>
    <p:sldId id="378" r:id="rId27"/>
    <p:sldId id="379" r:id="rId28"/>
    <p:sldId id="380" r:id="rId29"/>
    <p:sldId id="382" r:id="rId30"/>
    <p:sldId id="344" r:id="rId31"/>
    <p:sldId id="348" r:id="rId32"/>
    <p:sldId id="349" r:id="rId33"/>
    <p:sldId id="350" r:id="rId34"/>
    <p:sldId id="351" r:id="rId35"/>
    <p:sldId id="352" r:id="rId36"/>
    <p:sldId id="353" r:id="rId37"/>
    <p:sldId id="354" r:id="rId38"/>
    <p:sldId id="273" r:id="rId3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view" initials="g" lastIdx="0" clrIdx="0">
    <p:extLst>
      <p:ext uri="{19B8F6BF-5375-455C-9EA6-DF929625EA0E}">
        <p15:presenceInfo xmlns:p15="http://schemas.microsoft.com/office/powerpoint/2012/main" xmlns="" userId="Review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Açık Stil 1 - Vurgu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96" d="100"/>
          <a:sy n="96" d="100"/>
        </p:scale>
        <p:origin x="-1066" y="-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ommentAuthors" Target="commentAuthor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25053-6C03-4CBB-BDFC-43A0C885AF18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67BC32-A993-4272-8C3F-3DE1FECE7F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718861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B0586D-0D13-4547-BF2D-18E0F01ED548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7B8285-3E2F-4145-A165-4F1B1B5A6C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54982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09A9C-0007-405B-8C98-A98CAA8BBCE5}" type="datetime1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548CE-3726-4A4E-9AFA-566B0E4A1B40}" type="datetime1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D2FE4-B318-4E86-8C1F-EA44B99B0B34}" type="datetime1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DE6F5-B550-4C71-82E3-187293181B11}" type="datetime1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4F90-1C71-411D-A3B8-7A4574BB9112}" type="datetime1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E6F3-BDF2-4486-8572-6A87CE1F55EE}" type="datetime1">
              <a:rPr lang="tr-TR" smtClean="0"/>
              <a:t>22.10.2024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D17D-6A81-4636-93DB-13A5F073EE69}" type="datetime1">
              <a:rPr lang="tr-TR" smtClean="0"/>
              <a:t>22.10.2024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25D2C-DEDE-4562-B212-E8C976EFEB73}" type="datetime1">
              <a:rPr lang="tr-TR" smtClean="0"/>
              <a:t>22.10.2024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600CC-E110-476F-8F49-85B8EF09E6FB}" type="datetime1">
              <a:rPr lang="tr-TR" smtClean="0"/>
              <a:t>22.10.2024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01D03-9B32-4AC5-BD3F-11C85A362C5C}" type="datetime1">
              <a:rPr lang="tr-TR" smtClean="0"/>
              <a:t>22.10.2024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C5CF-7A5B-416F-90D7-E75668CE820D}" type="datetime1">
              <a:rPr lang="tr-TR" smtClean="0"/>
              <a:t>22.10.2024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D2621-961F-4428-AE3B-F8A7B8DA8A85}" type="datetime1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55576" y="119675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>Hakkari Üniversitesi</a:t>
            </a:r>
            <a:br>
              <a:rPr lang="tr-TR" dirty="0"/>
            </a:br>
            <a:r>
              <a:rPr lang="tr-TR" dirty="0"/>
              <a:t> </a:t>
            </a:r>
            <a:r>
              <a:rPr lang="tr-TR" b="1" dirty="0"/>
              <a:t>DIŞ PAYDAŞ DEĞERLENDİRME RAPORU 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(2024)</a:t>
            </a:r>
          </a:p>
        </p:txBody>
      </p:sp>
      <p:pic>
        <p:nvPicPr>
          <p:cNvPr id="1026" name="Picture 2" descr="C:\Users\HP\Desktop\indi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16632"/>
            <a:ext cx="123825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HP\Desktop\KY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7806" y="1556792"/>
            <a:ext cx="1526282" cy="72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4635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EG\Downloads\bilimsellik-yenilik231il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8351975" cy="5567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2895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EG\Downloads\d252r252stl252k-effaflk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8053363" cy="5368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28955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EG\Downloads\hizmette-231eitlilik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8058076" cy="5372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28955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EG\Downloads\g252venilirlik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764704"/>
            <a:ext cx="7535962" cy="5023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2895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EG\Downloads\teknik-yeterlilik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76672"/>
            <a:ext cx="6964363" cy="4642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28955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EG\Downloads\aratrma-gelitirm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764704"/>
            <a:ext cx="7993931" cy="5329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28955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EG\Downloads\ibirlii-danmanlk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836712"/>
            <a:ext cx="8174583" cy="5449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28955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EG\Downloads\sosyo-k252lt252rel-ve-sp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48680"/>
            <a:ext cx="8023895" cy="5349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28955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EG\Downloads\katlmclk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20688"/>
            <a:ext cx="7930419" cy="5286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28955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EG\Downloads\199adalk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8389764" cy="5593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2895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DIŞ PAYDAŞ DEĞERLENDİRME RAPORU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dirty="0"/>
              <a:t>Üniversitemiz kalite çalışmaları kapsamında, dış paydaşlarla ilgili bilgi edinmek amacıyla kurum dışından kurumun nasıl değerlendirildiği belirlenmeye çalışılmıştır. </a:t>
            </a:r>
          </a:p>
          <a:p>
            <a:pPr algn="just"/>
            <a:r>
              <a:rPr lang="tr-TR" dirty="0"/>
              <a:t>Dış paydaş anketimize </a:t>
            </a:r>
            <a:r>
              <a:rPr lang="tr-TR" b="1" dirty="0"/>
              <a:t>51 </a:t>
            </a:r>
            <a:r>
              <a:rPr lang="tr-TR" dirty="0"/>
              <a:t>dış paydaş geri dönüş yapmıştır. </a:t>
            </a:r>
          </a:p>
          <a:p>
            <a:pPr algn="just"/>
            <a:r>
              <a:rPr lang="tr-TR" dirty="0"/>
              <a:t>Anket formunun çoktan seçmeli maddeleri veri analizine uygun biçimde yüzde, frekans ve grafiklerle desteklenerek raporlanmıştır. Açık uçlu maddeler ise içerik analizi yöntemi ile analiz edilmiştir.</a:t>
            </a:r>
          </a:p>
        </p:txBody>
      </p:sp>
    </p:spTree>
    <p:extLst>
      <p:ext uri="{BB962C8B-B14F-4D97-AF65-F5344CB8AC3E}">
        <p14:creationId xmlns:p14="http://schemas.microsoft.com/office/powerpoint/2010/main" val="8365710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EG\Downloads\prestij-saygnlk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836712"/>
            <a:ext cx="7344816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28955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Users\EG\Downloads\eitim-kalitesi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836712"/>
            <a:ext cx="7344816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28955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EG\Downloads\bilimsel-d252zey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764704"/>
            <a:ext cx="8172624" cy="5448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28955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Users\EG\Downloads\topluma-yararllk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6672"/>
            <a:ext cx="8242027" cy="5494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28955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Users\EG\Downloads\ar-g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13" y="692696"/>
            <a:ext cx="7678193" cy="5118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28955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:\Users\EG\Downloads\b252rokratik-kolaylk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836712"/>
            <a:ext cx="7704856" cy="5136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28955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C:\Users\EG\Downloads\kendini-yenilem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692696"/>
            <a:ext cx="7539410" cy="5026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28955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C:\Users\EG\Downloads\214retim-252yesi-kalites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980728"/>
            <a:ext cx="7607871" cy="5071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28955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C:\Users\EG\Downloads\d-kurumlarla-ibirlii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8680"/>
            <a:ext cx="7904014" cy="5269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28955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C:\Users\EG\Downloads\alt-yap-donanm-bina-imk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757200"/>
            <a:ext cx="7128792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3206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EG\Downloads\220niversitemizin-hizmet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61" y="-26775"/>
            <a:ext cx="8810735" cy="5873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57470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5. Bölgenin üniversitemiz gelişimine yönelik sunduğu fırsatlar nelerdir?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82A69C46-F6C1-4BB4-B5D4-090F6DB293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tr-TR" dirty="0">
                <a:ln w="0"/>
              </a:rPr>
              <a:t>Doğası ve Doğal Güzellikleri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/>
              <a:t> </a:t>
            </a:r>
            <a:r>
              <a:rPr lang="tr-TR" dirty="0" err="1"/>
              <a:t>Uluslararasılaşma</a:t>
            </a:r>
            <a:endParaRPr lang="tr-TR" dirty="0"/>
          </a:p>
          <a:p>
            <a:pPr>
              <a:buFont typeface="Wingdings" panose="05000000000000000000" pitchFamily="2" charset="2"/>
              <a:buChar char="q"/>
            </a:pPr>
            <a:r>
              <a:rPr lang="tr-TR" dirty="0"/>
              <a:t>Öğrenci merkezli yurtiçi-yurtdışı etkinlikler,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/>
              <a:t>Öğrenci ve çalışanlara kurumsal aitlik duygusu kazandırma</a:t>
            </a:r>
            <a:endParaRPr lang="tr-TR" dirty="0">
              <a:ln w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tr-TR" dirty="0">
                <a:ln w="0"/>
              </a:rPr>
              <a:t>Genç Dinamik Kadro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>
                <a:ln w="0"/>
              </a:rPr>
              <a:t>Mesleki Eğitim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>
                <a:ln w="0"/>
              </a:rPr>
              <a:t>Komşu Ülkelere yakınlık</a:t>
            </a:r>
          </a:p>
        </p:txBody>
      </p:sp>
    </p:spTree>
    <p:extLst>
      <p:ext uri="{BB962C8B-B14F-4D97-AF65-F5344CB8AC3E}">
        <p14:creationId xmlns:p14="http://schemas.microsoft.com/office/powerpoint/2010/main" val="37142302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6. Bölgenin üniversitemiz gelişimini tehdit eden unsurlar nelerdir?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82A69C46-F6C1-4BB4-B5D4-090F6DB293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tr-TR" dirty="0"/>
              <a:t>Öğrenci ve Akademisyenlere yeterli destek verilmemesi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b="1" dirty="0"/>
              <a:t>Sosyal çevre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b="1" dirty="0"/>
              <a:t>Terör</a:t>
            </a:r>
          </a:p>
        </p:txBody>
      </p:sp>
    </p:spTree>
    <p:extLst>
      <p:ext uri="{BB962C8B-B14F-4D97-AF65-F5344CB8AC3E}">
        <p14:creationId xmlns:p14="http://schemas.microsoft.com/office/powerpoint/2010/main" val="21480684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7. Üniversitemizde güçlü olduğunu düşündüğünüz unsurlar nelerdir?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82A69C46-F6C1-4BB4-B5D4-090F6DB293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tr-TR" dirty="0"/>
              <a:t>Akademik Kadronun Kaliteli Olması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/>
              <a:t>Konumunda tek üniversite olması</a:t>
            </a:r>
          </a:p>
        </p:txBody>
      </p:sp>
    </p:spTree>
    <p:extLst>
      <p:ext uri="{BB962C8B-B14F-4D97-AF65-F5344CB8AC3E}">
        <p14:creationId xmlns:p14="http://schemas.microsoft.com/office/powerpoint/2010/main" val="15059055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8. Üniversitemizde zayıf olduğunu düşündüğünüz unsurlar nelerdir?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82A69C46-F6C1-4BB4-B5D4-090F6DB293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tr-TR" dirty="0"/>
              <a:t>Üniversitenin Tanıtımı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/>
              <a:t>Yönetici-halk iletişiminin zayıf olması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/>
              <a:t>Ar-ge</a:t>
            </a:r>
          </a:p>
          <a:p>
            <a:pPr>
              <a:buFont typeface="Wingdings" panose="05000000000000000000" pitchFamily="2" charset="2"/>
              <a:buChar char="q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36548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Hakkâri Üniversitesi´ </a:t>
            </a:r>
            <a:r>
              <a:rPr lang="tr-TR" sz="2800" dirty="0" err="1"/>
              <a:t>nin</a:t>
            </a:r>
            <a:r>
              <a:rPr lang="tr-TR" sz="2800" dirty="0"/>
              <a:t> hedefleri sizce neler olmalıdır? </a:t>
            </a:r>
            <a:br>
              <a:rPr lang="tr-TR" sz="2800" dirty="0"/>
            </a:b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Bilim ve Teknolojik Alt yapıda yenilikler</a:t>
            </a:r>
          </a:p>
          <a:p>
            <a:r>
              <a:rPr lang="tr-TR" dirty="0"/>
              <a:t>Kaliteli Eğitim </a:t>
            </a:r>
          </a:p>
          <a:p>
            <a:r>
              <a:rPr lang="tr-TR" dirty="0"/>
              <a:t>Bilimsel Çalışmalar</a:t>
            </a:r>
          </a:p>
          <a:p>
            <a:r>
              <a:rPr lang="tr-TR" dirty="0"/>
              <a:t>Ulusal ve Uluslararası Etkinliklere katılım</a:t>
            </a:r>
          </a:p>
        </p:txBody>
      </p:sp>
    </p:spTree>
    <p:extLst>
      <p:ext uri="{BB962C8B-B14F-4D97-AF65-F5344CB8AC3E}">
        <p14:creationId xmlns:p14="http://schemas.microsoft.com/office/powerpoint/2010/main" val="30306663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dirty="0"/>
              <a:t>Hakkâri Üniversitesi´nin öncelik vermesini istediğiniz konular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Fakülte ve Birim çalışma koşullarının iyileştirilmesi</a:t>
            </a:r>
          </a:p>
          <a:p>
            <a:r>
              <a:rPr lang="tr-TR" dirty="0"/>
              <a:t>Kurumsal aidiyetin sağlanması</a:t>
            </a:r>
          </a:p>
          <a:p>
            <a:r>
              <a:rPr lang="tr-TR" dirty="0"/>
              <a:t>Liyakat</a:t>
            </a:r>
          </a:p>
          <a:p>
            <a:r>
              <a:rPr lang="tr-TR" dirty="0"/>
              <a:t>Spor salonlarını açılması</a:t>
            </a:r>
          </a:p>
        </p:txBody>
      </p:sp>
    </p:spTree>
    <p:extLst>
      <p:ext uri="{BB962C8B-B14F-4D97-AF65-F5344CB8AC3E}">
        <p14:creationId xmlns:p14="http://schemas.microsoft.com/office/powerpoint/2010/main" val="10100355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Hakkâri Üniversitesini olumlu yönde etkileyebileceğini düşündüğünüz gelişmeler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ARGE</a:t>
            </a:r>
          </a:p>
          <a:p>
            <a:r>
              <a:rPr lang="tr-TR" dirty="0"/>
              <a:t>Proje</a:t>
            </a:r>
          </a:p>
          <a:p>
            <a:r>
              <a:rPr lang="tr-TR" dirty="0"/>
              <a:t> Paydaş Kurumlara Ziyaretler </a:t>
            </a:r>
          </a:p>
          <a:p>
            <a:r>
              <a:rPr lang="tr-TR" dirty="0"/>
              <a:t>Paydaş Kurumlarla Samimi, Sağlıklı ilişkiler ve çalışmalar</a:t>
            </a:r>
          </a:p>
          <a:p>
            <a:r>
              <a:rPr lang="tr-TR" dirty="0"/>
              <a:t>Ulaşılabilirlik</a:t>
            </a:r>
          </a:p>
        </p:txBody>
      </p:sp>
    </p:spTree>
    <p:extLst>
      <p:ext uri="{BB962C8B-B14F-4D97-AF65-F5344CB8AC3E}">
        <p14:creationId xmlns:p14="http://schemas.microsoft.com/office/powerpoint/2010/main" val="35278418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Kurumunuzun üniversitemizle işbirliği yapması gerektiğini düşündüğünüz en önemli konu/konular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Bilgim yok</a:t>
            </a:r>
          </a:p>
          <a:p>
            <a:r>
              <a:rPr lang="tr-TR" dirty="0"/>
              <a:t>İşbirliğinin zayıf olması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6776000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>Hakkari Üniversitesi</a:t>
            </a:r>
            <a:br>
              <a:rPr lang="tr-TR" dirty="0"/>
            </a:br>
            <a:r>
              <a:rPr lang="tr-TR" dirty="0"/>
              <a:t>Kalite Yönetim Sistemi</a:t>
            </a:r>
            <a:br>
              <a:rPr lang="tr-TR" dirty="0"/>
            </a:br>
            <a:r>
              <a:rPr lang="tr-TR"/>
              <a:t>(2024)</a:t>
            </a:r>
            <a:endParaRPr lang="tr-TR" dirty="0"/>
          </a:p>
        </p:txBody>
      </p:sp>
      <p:pic>
        <p:nvPicPr>
          <p:cNvPr id="1026" name="Picture 2" descr="C:\Users\HP\Desktop\indi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60648"/>
            <a:ext cx="1656184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HP\Desktop\KY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132856"/>
            <a:ext cx="1965819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2634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EG\Downloads\220niversitede-iletiimd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8760209" cy="5840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2895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EG\Downloads\kent-ekonomisine-katk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78245"/>
            <a:ext cx="8902799" cy="5935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2895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EG\Downloads\hizmet-kalitesi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04664"/>
            <a:ext cx="7992886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2895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EG\Downloads\etik-deerlere-ballk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7732489" cy="5154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2895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EG\Downloads\s252rekli-gelim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764704"/>
            <a:ext cx="7128793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2895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EG\Downloads\bilgi-ve-deneyim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517" y="404664"/>
            <a:ext cx="7956883" cy="5304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2895590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5453</TotalTime>
  <Words>193</Words>
  <Application>Microsoft Office PowerPoint</Application>
  <PresentationFormat>Ekran Gösterisi (4:3)</PresentationFormat>
  <Paragraphs>44</Paragraphs>
  <Slides>38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38</vt:i4>
      </vt:variant>
    </vt:vector>
  </HeadingPairs>
  <TitlesOfParts>
    <vt:vector size="39" baseType="lpstr">
      <vt:lpstr>Ofis Teması</vt:lpstr>
      <vt:lpstr>       Hakkari Üniversitesi  DIŞ PAYDAŞ DEĞERLENDİRME RAPORU  (2024)</vt:lpstr>
      <vt:lpstr>DIŞ PAYDAŞ DEĞERLENDİRME RAPORU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5. Bölgenin üniversitemiz gelişimine yönelik sunduğu fırsatlar nelerdir?</vt:lpstr>
      <vt:lpstr>6. Bölgenin üniversitemiz gelişimini tehdit eden unsurlar nelerdir?</vt:lpstr>
      <vt:lpstr>7. Üniversitemizde güçlü olduğunu düşündüğünüz unsurlar nelerdir?</vt:lpstr>
      <vt:lpstr>8. Üniversitemizde zayıf olduğunu düşündüğünüz unsurlar nelerdir?</vt:lpstr>
      <vt:lpstr>Hakkâri Üniversitesi´ nin hedefleri sizce neler olmalıdır?  </vt:lpstr>
      <vt:lpstr>Hakkâri Üniversitesi´nin öncelik vermesini istediğiniz konular</vt:lpstr>
      <vt:lpstr>Hakkâri Üniversitesini olumlu yönde etkileyebileceğini düşündüğünüz gelişmeler</vt:lpstr>
      <vt:lpstr>Kurumunuzun üniversitemizle işbirliği yapması gerektiğini düşündüğünüz en önemli konu/konular</vt:lpstr>
      <vt:lpstr>      Hakkari Üniversitesi Kalite Yönetim Sistemi (2024)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Hakkari Üniversitesi Öğrenci Memnuniyet Anketi Sonuçları</dc:title>
  <dc:creator>HP</dc:creator>
  <cp:lastModifiedBy>Asus</cp:lastModifiedBy>
  <cp:revision>706</cp:revision>
  <dcterms:created xsi:type="dcterms:W3CDTF">2016-06-19T07:30:34Z</dcterms:created>
  <dcterms:modified xsi:type="dcterms:W3CDTF">2024-10-22T06:18:15Z</dcterms:modified>
</cp:coreProperties>
</file>