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2"/>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 id="372" r:id="rId117"/>
    <p:sldId id="373" r:id="rId118"/>
    <p:sldId id="374" r:id="rId119"/>
    <p:sldId id="375" r:id="rId120"/>
    <p:sldId id="376" r:id="rId121"/>
    <p:sldId id="377" r:id="rId122"/>
    <p:sldId id="378" r:id="rId123"/>
    <p:sldId id="379" r:id="rId124"/>
    <p:sldId id="380" r:id="rId125"/>
    <p:sldId id="381" r:id="rId126"/>
    <p:sldId id="382" r:id="rId127"/>
    <p:sldId id="383" r:id="rId128"/>
    <p:sldId id="384" r:id="rId129"/>
    <p:sldId id="385" r:id="rId130"/>
    <p:sldId id="386" r:id="rId131"/>
    <p:sldId id="387" r:id="rId132"/>
    <p:sldId id="388" r:id="rId133"/>
    <p:sldId id="389" r:id="rId134"/>
    <p:sldId id="390" r:id="rId135"/>
    <p:sldId id="391" r:id="rId136"/>
    <p:sldId id="392" r:id="rId137"/>
    <p:sldId id="393" r:id="rId138"/>
    <p:sldId id="394" r:id="rId139"/>
    <p:sldId id="395" r:id="rId140"/>
    <p:sldId id="396" r:id="rId141"/>
    <p:sldId id="397" r:id="rId142"/>
    <p:sldId id="398" r:id="rId143"/>
    <p:sldId id="399" r:id="rId144"/>
    <p:sldId id="400" r:id="rId145"/>
    <p:sldId id="401" r:id="rId146"/>
    <p:sldId id="402" r:id="rId147"/>
    <p:sldId id="403" r:id="rId148"/>
    <p:sldId id="404" r:id="rId149"/>
    <p:sldId id="405" r:id="rId150"/>
    <p:sldId id="406" r:id="rId151"/>
    <p:sldId id="407" r:id="rId152"/>
    <p:sldId id="408" r:id="rId153"/>
    <p:sldId id="409" r:id="rId154"/>
    <p:sldId id="410" r:id="rId155"/>
    <p:sldId id="411" r:id="rId156"/>
    <p:sldId id="412" r:id="rId157"/>
    <p:sldId id="413" r:id="rId158"/>
    <p:sldId id="414" r:id="rId159"/>
    <p:sldId id="415" r:id="rId160"/>
    <p:sldId id="416" r:id="rId161"/>
    <p:sldId id="417" r:id="rId162"/>
    <p:sldId id="418" r:id="rId163"/>
    <p:sldId id="419" r:id="rId164"/>
    <p:sldId id="420" r:id="rId165"/>
    <p:sldId id="421" r:id="rId166"/>
    <p:sldId id="422" r:id="rId167"/>
    <p:sldId id="423" r:id="rId168"/>
    <p:sldId id="424" r:id="rId169"/>
    <p:sldId id="425" r:id="rId170"/>
    <p:sldId id="426" r:id="rId171"/>
    <p:sldId id="427" r:id="rId172"/>
    <p:sldId id="428" r:id="rId173"/>
    <p:sldId id="429" r:id="rId174"/>
    <p:sldId id="430" r:id="rId175"/>
    <p:sldId id="431" r:id="rId176"/>
    <p:sldId id="432" r:id="rId177"/>
    <p:sldId id="433" r:id="rId178"/>
    <p:sldId id="434" r:id="rId179"/>
    <p:sldId id="435" r:id="rId180"/>
    <p:sldId id="436" r:id="rId181"/>
    <p:sldId id="437" r:id="rId182"/>
    <p:sldId id="438" r:id="rId183"/>
    <p:sldId id="439" r:id="rId184"/>
    <p:sldId id="440" r:id="rId185"/>
    <p:sldId id="441" r:id="rId186"/>
    <p:sldId id="442" r:id="rId187"/>
    <p:sldId id="443" r:id="rId188"/>
    <p:sldId id="444" r:id="rId189"/>
    <p:sldId id="445" r:id="rId190"/>
    <p:sldId id="446" r:id="rId191"/>
    <p:sldId id="447" r:id="rId192"/>
    <p:sldId id="448" r:id="rId193"/>
    <p:sldId id="449" r:id="rId194"/>
    <p:sldId id="450" r:id="rId195"/>
    <p:sldId id="451" r:id="rId196"/>
    <p:sldId id="452" r:id="rId197"/>
    <p:sldId id="453" r:id="rId198"/>
    <p:sldId id="454" r:id="rId199"/>
    <p:sldId id="455" r:id="rId200"/>
    <p:sldId id="456" r:id="rId201"/>
    <p:sldId id="457" r:id="rId202"/>
    <p:sldId id="458" r:id="rId203"/>
    <p:sldId id="459" r:id="rId204"/>
    <p:sldId id="460" r:id="rId205"/>
    <p:sldId id="461" r:id="rId206"/>
    <p:sldId id="462" r:id="rId207"/>
    <p:sldId id="463" r:id="rId208"/>
    <p:sldId id="464" r:id="rId209"/>
    <p:sldId id="465" r:id="rId210"/>
    <p:sldId id="466" r:id="rId211"/>
    <p:sldId id="467" r:id="rId212"/>
    <p:sldId id="468" r:id="rId213"/>
    <p:sldId id="469" r:id="rId214"/>
    <p:sldId id="470" r:id="rId215"/>
    <p:sldId id="471" r:id="rId216"/>
    <p:sldId id="472" r:id="rId217"/>
    <p:sldId id="473" r:id="rId218"/>
    <p:sldId id="474" r:id="rId219"/>
    <p:sldId id="475" r:id="rId220"/>
    <p:sldId id="476" r:id="rId221"/>
    <p:sldId id="477" r:id="rId222"/>
    <p:sldId id="478" r:id="rId223"/>
    <p:sldId id="479" r:id="rId224"/>
    <p:sldId id="480" r:id="rId225"/>
    <p:sldId id="481" r:id="rId226"/>
    <p:sldId id="482" r:id="rId227"/>
    <p:sldId id="483" r:id="rId228"/>
    <p:sldId id="484" r:id="rId229"/>
    <p:sldId id="485" r:id="rId230"/>
    <p:sldId id="486" r:id="rId231"/>
    <p:sldId id="487" r:id="rId232"/>
    <p:sldId id="488" r:id="rId233"/>
    <p:sldId id="489" r:id="rId234"/>
    <p:sldId id="490" r:id="rId235"/>
    <p:sldId id="491" r:id="rId236"/>
    <p:sldId id="492" r:id="rId237"/>
    <p:sldId id="493" r:id="rId238"/>
    <p:sldId id="494" r:id="rId239"/>
    <p:sldId id="495" r:id="rId240"/>
    <p:sldId id="496" r:id="rId241"/>
    <p:sldId id="497" r:id="rId242"/>
    <p:sldId id="498" r:id="rId243"/>
    <p:sldId id="499" r:id="rId244"/>
    <p:sldId id="500" r:id="rId245"/>
    <p:sldId id="501" r:id="rId246"/>
    <p:sldId id="502" r:id="rId247"/>
    <p:sldId id="503" r:id="rId248"/>
    <p:sldId id="504" r:id="rId249"/>
    <p:sldId id="505" r:id="rId250"/>
    <p:sldId id="506" r:id="rId251"/>
    <p:sldId id="507" r:id="rId252"/>
    <p:sldId id="508" r:id="rId253"/>
    <p:sldId id="509" r:id="rId254"/>
    <p:sldId id="510" r:id="rId255"/>
    <p:sldId id="511" r:id="rId256"/>
    <p:sldId id="512" r:id="rId257"/>
    <p:sldId id="513" r:id="rId258"/>
    <p:sldId id="514" r:id="rId259"/>
    <p:sldId id="515" r:id="rId260"/>
    <p:sldId id="516" r:id="rId261"/>
    <p:sldId id="517" r:id="rId262"/>
    <p:sldId id="518" r:id="rId263"/>
    <p:sldId id="519" r:id="rId264"/>
    <p:sldId id="520" r:id="rId265"/>
    <p:sldId id="521" r:id="rId266"/>
    <p:sldId id="522" r:id="rId267"/>
    <p:sldId id="523" r:id="rId268"/>
    <p:sldId id="524" r:id="rId269"/>
    <p:sldId id="525" r:id="rId270"/>
    <p:sldId id="526" r:id="rId271"/>
    <p:sldId id="527" r:id="rId272"/>
    <p:sldId id="528" r:id="rId273"/>
    <p:sldId id="529" r:id="rId274"/>
    <p:sldId id="530" r:id="rId275"/>
    <p:sldId id="531" r:id="rId276"/>
    <p:sldId id="532" r:id="rId277"/>
    <p:sldId id="533" r:id="rId278"/>
    <p:sldId id="534" r:id="rId279"/>
    <p:sldId id="535" r:id="rId280"/>
    <p:sldId id="536" r:id="rId281"/>
    <p:sldId id="537" r:id="rId282"/>
    <p:sldId id="538" r:id="rId283"/>
    <p:sldId id="539" r:id="rId284"/>
    <p:sldId id="540" r:id="rId285"/>
    <p:sldId id="541" r:id="rId286"/>
    <p:sldId id="542" r:id="rId287"/>
    <p:sldId id="543" r:id="rId288"/>
    <p:sldId id="544" r:id="rId289"/>
    <p:sldId id="545" r:id="rId290"/>
    <p:sldId id="546" r:id="rId291"/>
    <p:sldId id="547" r:id="rId292"/>
    <p:sldId id="548" r:id="rId293"/>
    <p:sldId id="549" r:id="rId294"/>
    <p:sldId id="550" r:id="rId295"/>
    <p:sldId id="551" r:id="rId296"/>
    <p:sldId id="552" r:id="rId297"/>
    <p:sldId id="553" r:id="rId298"/>
    <p:sldId id="554" r:id="rId299"/>
    <p:sldId id="555" r:id="rId300"/>
    <p:sldId id="556" r:id="rId301"/>
    <p:sldId id="557" r:id="rId302"/>
    <p:sldId id="558" r:id="rId303"/>
    <p:sldId id="559" r:id="rId304"/>
    <p:sldId id="560" r:id="rId305"/>
    <p:sldId id="561" r:id="rId306"/>
    <p:sldId id="562" r:id="rId307"/>
    <p:sldId id="563" r:id="rId308"/>
    <p:sldId id="564" r:id="rId309"/>
    <p:sldId id="565" r:id="rId310"/>
    <p:sldId id="566" r:id="rId311"/>
    <p:sldId id="567" r:id="rId312"/>
    <p:sldId id="568" r:id="rId313"/>
    <p:sldId id="569" r:id="rId314"/>
    <p:sldId id="570" r:id="rId315"/>
    <p:sldId id="571" r:id="rId316"/>
    <p:sldId id="572" r:id="rId317"/>
    <p:sldId id="573" r:id="rId318"/>
    <p:sldId id="574" r:id="rId319"/>
    <p:sldId id="575" r:id="rId320"/>
    <p:sldId id="576" r:id="rId321"/>
    <p:sldId id="577" r:id="rId322"/>
    <p:sldId id="578" r:id="rId323"/>
    <p:sldId id="579" r:id="rId324"/>
    <p:sldId id="580" r:id="rId325"/>
    <p:sldId id="581" r:id="rId326"/>
    <p:sldId id="582" r:id="rId327"/>
    <p:sldId id="583" r:id="rId328"/>
    <p:sldId id="584" r:id="rId329"/>
    <p:sldId id="585" r:id="rId330"/>
    <p:sldId id="586" r:id="rId331"/>
    <p:sldId id="587" r:id="rId332"/>
    <p:sldId id="588" r:id="rId333"/>
    <p:sldId id="589" r:id="rId334"/>
    <p:sldId id="590" r:id="rId335"/>
    <p:sldId id="591" r:id="rId336"/>
    <p:sldId id="592" r:id="rId337"/>
    <p:sldId id="593" r:id="rId338"/>
    <p:sldId id="594" r:id="rId339"/>
    <p:sldId id="595" r:id="rId340"/>
    <p:sldId id="596" r:id="rId341"/>
    <p:sldId id="597" r:id="rId342"/>
    <p:sldId id="598" r:id="rId343"/>
    <p:sldId id="599" r:id="rId344"/>
    <p:sldId id="600" r:id="rId345"/>
    <p:sldId id="601" r:id="rId346"/>
    <p:sldId id="602" r:id="rId347"/>
    <p:sldId id="603" r:id="rId348"/>
    <p:sldId id="604" r:id="rId349"/>
    <p:sldId id="605" r:id="rId350"/>
    <p:sldId id="606" r:id="rId351"/>
    <p:sldId id="607" r:id="rId352"/>
    <p:sldId id="608" r:id="rId353"/>
    <p:sldId id="609" r:id="rId354"/>
    <p:sldId id="610" r:id="rId355"/>
    <p:sldId id="611" r:id="rId356"/>
    <p:sldId id="612" r:id="rId357"/>
    <p:sldId id="613" r:id="rId358"/>
    <p:sldId id="614" r:id="rId359"/>
    <p:sldId id="615" r:id="rId360"/>
    <p:sldId id="616" r:id="rId361"/>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slide" Target="slides/slide323.xml"/><Relationship Id="rId345" Type="http://schemas.openxmlformats.org/officeDocument/2006/relationships/slide" Target="slides/slide344.xml"/><Relationship Id="rId366" Type="http://schemas.openxmlformats.org/officeDocument/2006/relationships/tableStyles" Target="tableStyles.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335" Type="http://schemas.openxmlformats.org/officeDocument/2006/relationships/slide" Target="slides/slide334.xml"/><Relationship Id="rId356" Type="http://schemas.openxmlformats.org/officeDocument/2006/relationships/slide" Target="slides/slide355.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346" Type="http://schemas.openxmlformats.org/officeDocument/2006/relationships/slide" Target="slides/slide345.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336" Type="http://schemas.openxmlformats.org/officeDocument/2006/relationships/slide" Target="slides/slide335.xml"/><Relationship Id="rId357" Type="http://schemas.openxmlformats.org/officeDocument/2006/relationships/slide" Target="slides/slide356.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347" Type="http://schemas.openxmlformats.org/officeDocument/2006/relationships/slide" Target="slides/slide346.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358" Type="http://schemas.openxmlformats.org/officeDocument/2006/relationships/slide" Target="slides/slide357.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slide" Target="slides/slide347.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359" Type="http://schemas.openxmlformats.org/officeDocument/2006/relationships/slide" Target="slides/slide358.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slide" Target="slides/slide312.xml"/><Relationship Id="rId318" Type="http://schemas.openxmlformats.org/officeDocument/2006/relationships/slide" Target="slides/slide317.xml"/><Relationship Id="rId339" Type="http://schemas.openxmlformats.org/officeDocument/2006/relationships/slide" Target="slides/slide338.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334" Type="http://schemas.openxmlformats.org/officeDocument/2006/relationships/slide" Target="slides/slide333.xml"/><Relationship Id="rId350" Type="http://schemas.openxmlformats.org/officeDocument/2006/relationships/slide" Target="slides/slide349.xml"/><Relationship Id="rId355" Type="http://schemas.openxmlformats.org/officeDocument/2006/relationships/slide" Target="slides/slide35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notesMaster" Target="notesMasters/notesMaster1.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presProps" Target="presProps.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theme" Target="theme/theme1.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63.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6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F8F9E9-DCF5-4B8B-B4DF-90A23D01CFCF}" type="datetimeFigureOut">
              <a:rPr lang="tr-TR" smtClean="0"/>
              <a:t>9.03.2018</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5393FA-7280-48FF-821D-E53E315A9AF1}" type="slidenum">
              <a:rPr lang="tr-TR" smtClean="0"/>
              <a:t>‹#›</a:t>
            </a:fld>
            <a:endParaRPr lang="tr-TR"/>
          </a:p>
        </p:txBody>
      </p:sp>
    </p:spTree>
    <p:extLst>
      <p:ext uri="{BB962C8B-B14F-4D97-AF65-F5344CB8AC3E}">
        <p14:creationId xmlns:p14="http://schemas.microsoft.com/office/powerpoint/2010/main" val="72433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Slayt Görüntüsü Yer Tutucusu"/>
          <p:cNvSpPr>
            <a:spLocks noGrp="1" noRot="1" noChangeAspect="1" noTextEdit="1"/>
          </p:cNvSpPr>
          <p:nvPr>
            <p:ph type="sldImg"/>
          </p:nvPr>
        </p:nvSpPr>
        <p:spPr>
          <a:ln/>
        </p:spPr>
      </p:sp>
      <p:sp>
        <p:nvSpPr>
          <p:cNvPr id="28675" name="2 Not Yer Tutucusu"/>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a:p>
        </p:txBody>
      </p:sp>
      <p:sp>
        <p:nvSpPr>
          <p:cNvPr id="28676" name="3 Slayt Numarası Yer Tutucusu"/>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cs typeface="Arial" charset="0"/>
              </a:defRPr>
            </a:lvl1pPr>
            <a:lvl2pPr marL="742950" indent="-285750" eaLnBrk="0" hangingPunct="0">
              <a:spcBef>
                <a:spcPct val="30000"/>
              </a:spcBef>
              <a:defRPr sz="1200">
                <a:solidFill>
                  <a:schemeClr val="tx1"/>
                </a:solidFill>
                <a:latin typeface="Times New Roman" pitchFamily="18" charset="0"/>
                <a:cs typeface="Arial" charset="0"/>
              </a:defRPr>
            </a:lvl2pPr>
            <a:lvl3pPr marL="1143000" indent="-228600" eaLnBrk="0" hangingPunct="0">
              <a:spcBef>
                <a:spcPct val="30000"/>
              </a:spcBef>
              <a:defRPr sz="1200">
                <a:solidFill>
                  <a:schemeClr val="tx1"/>
                </a:solidFill>
                <a:latin typeface="Times New Roman" pitchFamily="18" charset="0"/>
                <a:cs typeface="Arial" charset="0"/>
              </a:defRPr>
            </a:lvl3pPr>
            <a:lvl4pPr marL="1600200" indent="-228600" eaLnBrk="0" hangingPunct="0">
              <a:spcBef>
                <a:spcPct val="30000"/>
              </a:spcBef>
              <a:defRPr sz="1200">
                <a:solidFill>
                  <a:schemeClr val="tx1"/>
                </a:solidFill>
                <a:latin typeface="Times New Roman" pitchFamily="18" charset="0"/>
                <a:cs typeface="Arial" charset="0"/>
              </a:defRPr>
            </a:lvl4pPr>
            <a:lvl5pPr marL="2057400" indent="-228600" eaLnBrk="0" hangingPunct="0">
              <a:spcBef>
                <a:spcPct val="30000"/>
              </a:spcBef>
              <a:defRPr sz="1200">
                <a:solidFill>
                  <a:schemeClr val="tx1"/>
                </a:solidFill>
                <a:latin typeface="Times New Roman" pitchFamily="18" charset="0"/>
                <a:cs typeface="Arial"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Arial" charset="0"/>
              </a:defRPr>
            </a:lvl9pPr>
          </a:lstStyle>
          <a:p>
            <a:pPr eaLnBrk="1" hangingPunct="1">
              <a:spcBef>
                <a:spcPct val="0"/>
              </a:spcBef>
            </a:pPr>
            <a:fld id="{1BFE5D3A-3F60-48F0-83DD-3EE2F6ACAECD}" type="slidenum">
              <a:rPr lang="tr-TR" altLang="tr-TR" smtClean="0"/>
              <a:pPr eaLnBrk="1" hangingPunct="1">
                <a:spcBef>
                  <a:spcPct val="0"/>
                </a:spcBef>
              </a:pPr>
              <a:t>8</a:t>
            </a:fld>
            <a:endParaRPr lang="tr-TR" altLang="tr-T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Slayt Görüntüsü Yer Tutucusu"/>
          <p:cNvSpPr>
            <a:spLocks noGrp="1" noRot="1" noChangeAspect="1" noTextEdit="1"/>
          </p:cNvSpPr>
          <p:nvPr>
            <p:ph type="sldImg"/>
          </p:nvPr>
        </p:nvSpPr>
        <p:spPr>
          <a:ln/>
        </p:spPr>
      </p:sp>
      <p:sp>
        <p:nvSpPr>
          <p:cNvPr id="84995" name="2 Not Yer Tutucusu"/>
          <p:cNvSpPr txBox="1">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a:latin typeface="Arial" charset="0"/>
            </a:endParaRPr>
          </a:p>
        </p:txBody>
      </p:sp>
      <p:sp>
        <p:nvSpPr>
          <p:cNvPr id="84996" name="3 Slayt Numarası Yer Tutucusu"/>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591" tIns="42296" rIns="84591" bIns="42296"/>
          <a:lstStyle>
            <a:lvl1pPr>
              <a:defRPr sz="4000">
                <a:solidFill>
                  <a:schemeClr val="bg1"/>
                </a:solidFill>
                <a:latin typeface="Times New Roman" pitchFamily="18" charset="0"/>
              </a:defRPr>
            </a:lvl1pPr>
            <a:lvl2pPr marL="742950" indent="-285750">
              <a:defRPr sz="4000">
                <a:solidFill>
                  <a:schemeClr val="bg1"/>
                </a:solidFill>
                <a:latin typeface="Times New Roman" pitchFamily="18" charset="0"/>
              </a:defRPr>
            </a:lvl2pPr>
            <a:lvl3pPr marL="1143000" indent="-228600">
              <a:defRPr sz="4000">
                <a:solidFill>
                  <a:schemeClr val="bg1"/>
                </a:solidFill>
                <a:latin typeface="Times New Roman" pitchFamily="18" charset="0"/>
              </a:defRPr>
            </a:lvl3pPr>
            <a:lvl4pPr marL="1600200" indent="-228600">
              <a:defRPr sz="4000">
                <a:solidFill>
                  <a:schemeClr val="bg1"/>
                </a:solidFill>
                <a:latin typeface="Times New Roman" pitchFamily="18" charset="0"/>
              </a:defRPr>
            </a:lvl4pPr>
            <a:lvl5pPr marL="2057400" indent="-228600">
              <a:defRPr sz="4000">
                <a:solidFill>
                  <a:schemeClr val="bg1"/>
                </a:solidFill>
                <a:latin typeface="Times New Roman" pitchFamily="18" charset="0"/>
              </a:defRPr>
            </a:lvl5pPr>
            <a:lvl6pPr marL="2514600" indent="-228600" eaLnBrk="0" fontAlgn="base" hangingPunct="0">
              <a:spcBef>
                <a:spcPct val="0"/>
              </a:spcBef>
              <a:spcAft>
                <a:spcPct val="0"/>
              </a:spcAft>
              <a:defRPr sz="4000">
                <a:solidFill>
                  <a:schemeClr val="bg1"/>
                </a:solidFill>
                <a:latin typeface="Times New Roman" pitchFamily="18" charset="0"/>
              </a:defRPr>
            </a:lvl6pPr>
            <a:lvl7pPr marL="2971800" indent="-228600" eaLnBrk="0" fontAlgn="base" hangingPunct="0">
              <a:spcBef>
                <a:spcPct val="0"/>
              </a:spcBef>
              <a:spcAft>
                <a:spcPct val="0"/>
              </a:spcAft>
              <a:defRPr sz="4000">
                <a:solidFill>
                  <a:schemeClr val="bg1"/>
                </a:solidFill>
                <a:latin typeface="Times New Roman" pitchFamily="18" charset="0"/>
              </a:defRPr>
            </a:lvl7pPr>
            <a:lvl8pPr marL="3429000" indent="-228600" eaLnBrk="0" fontAlgn="base" hangingPunct="0">
              <a:spcBef>
                <a:spcPct val="0"/>
              </a:spcBef>
              <a:spcAft>
                <a:spcPct val="0"/>
              </a:spcAft>
              <a:defRPr sz="4000">
                <a:solidFill>
                  <a:schemeClr val="bg1"/>
                </a:solidFill>
                <a:latin typeface="Times New Roman" pitchFamily="18" charset="0"/>
              </a:defRPr>
            </a:lvl8pPr>
            <a:lvl9pPr marL="3886200" indent="-228600" eaLnBrk="0" fontAlgn="base" hangingPunct="0">
              <a:spcBef>
                <a:spcPct val="0"/>
              </a:spcBef>
              <a:spcAft>
                <a:spcPct val="0"/>
              </a:spcAft>
              <a:defRPr sz="4000">
                <a:solidFill>
                  <a:schemeClr val="bg1"/>
                </a:solidFill>
                <a:latin typeface="Times New Roman" pitchFamily="18" charset="0"/>
              </a:defRPr>
            </a:lvl9pPr>
          </a:lstStyle>
          <a:p>
            <a:pPr eaLnBrk="1" hangingPunct="1"/>
            <a:fld id="{DAA9B45E-DAC2-4E68-B653-3AEC603A55E9}" type="slidenum">
              <a:rPr lang="tr-TR" altLang="tr-TR" sz="1200">
                <a:solidFill>
                  <a:schemeClr val="tx1"/>
                </a:solidFill>
                <a:latin typeface="Arial" charset="0"/>
              </a:rPr>
              <a:pPr eaLnBrk="1" hangingPunct="1"/>
              <a:t>73</a:t>
            </a:fld>
            <a:endParaRPr lang="tr-TR" altLang="tr-TR" sz="1200">
              <a:solidFill>
                <a:schemeClr val="tx1"/>
              </a:solidFill>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1 Slayt Görüntüsü Yer Tutucusu"/>
          <p:cNvSpPr>
            <a:spLocks noGrp="1" noRot="1" noChangeAspect="1" noTextEdit="1"/>
          </p:cNvSpPr>
          <p:nvPr>
            <p:ph type="sldImg"/>
          </p:nvPr>
        </p:nvSpPr>
        <p:spPr>
          <a:ln/>
        </p:spPr>
      </p:sp>
      <p:sp>
        <p:nvSpPr>
          <p:cNvPr id="86019" name="2 Not Yer Tutucusu"/>
          <p:cNvSpPr txBox="1">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a:latin typeface="Arial" charset="0"/>
            </a:endParaRPr>
          </a:p>
        </p:txBody>
      </p:sp>
      <p:sp>
        <p:nvSpPr>
          <p:cNvPr id="86020" name="3 Slayt Numarası Yer Tutucusu"/>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591" tIns="42296" rIns="84591" bIns="42296"/>
          <a:lstStyle>
            <a:lvl1pPr>
              <a:defRPr sz="4000">
                <a:solidFill>
                  <a:schemeClr val="bg1"/>
                </a:solidFill>
                <a:latin typeface="Times New Roman" pitchFamily="18" charset="0"/>
              </a:defRPr>
            </a:lvl1pPr>
            <a:lvl2pPr marL="742950" indent="-285750">
              <a:defRPr sz="4000">
                <a:solidFill>
                  <a:schemeClr val="bg1"/>
                </a:solidFill>
                <a:latin typeface="Times New Roman" pitchFamily="18" charset="0"/>
              </a:defRPr>
            </a:lvl2pPr>
            <a:lvl3pPr marL="1143000" indent="-228600">
              <a:defRPr sz="4000">
                <a:solidFill>
                  <a:schemeClr val="bg1"/>
                </a:solidFill>
                <a:latin typeface="Times New Roman" pitchFamily="18" charset="0"/>
              </a:defRPr>
            </a:lvl3pPr>
            <a:lvl4pPr marL="1600200" indent="-228600">
              <a:defRPr sz="4000">
                <a:solidFill>
                  <a:schemeClr val="bg1"/>
                </a:solidFill>
                <a:latin typeface="Times New Roman" pitchFamily="18" charset="0"/>
              </a:defRPr>
            </a:lvl4pPr>
            <a:lvl5pPr marL="2057400" indent="-228600">
              <a:defRPr sz="4000">
                <a:solidFill>
                  <a:schemeClr val="bg1"/>
                </a:solidFill>
                <a:latin typeface="Times New Roman" pitchFamily="18" charset="0"/>
              </a:defRPr>
            </a:lvl5pPr>
            <a:lvl6pPr marL="2514600" indent="-228600" eaLnBrk="0" fontAlgn="base" hangingPunct="0">
              <a:spcBef>
                <a:spcPct val="0"/>
              </a:spcBef>
              <a:spcAft>
                <a:spcPct val="0"/>
              </a:spcAft>
              <a:defRPr sz="4000">
                <a:solidFill>
                  <a:schemeClr val="bg1"/>
                </a:solidFill>
                <a:latin typeface="Times New Roman" pitchFamily="18" charset="0"/>
              </a:defRPr>
            </a:lvl6pPr>
            <a:lvl7pPr marL="2971800" indent="-228600" eaLnBrk="0" fontAlgn="base" hangingPunct="0">
              <a:spcBef>
                <a:spcPct val="0"/>
              </a:spcBef>
              <a:spcAft>
                <a:spcPct val="0"/>
              </a:spcAft>
              <a:defRPr sz="4000">
                <a:solidFill>
                  <a:schemeClr val="bg1"/>
                </a:solidFill>
                <a:latin typeface="Times New Roman" pitchFamily="18" charset="0"/>
              </a:defRPr>
            </a:lvl7pPr>
            <a:lvl8pPr marL="3429000" indent="-228600" eaLnBrk="0" fontAlgn="base" hangingPunct="0">
              <a:spcBef>
                <a:spcPct val="0"/>
              </a:spcBef>
              <a:spcAft>
                <a:spcPct val="0"/>
              </a:spcAft>
              <a:defRPr sz="4000">
                <a:solidFill>
                  <a:schemeClr val="bg1"/>
                </a:solidFill>
                <a:latin typeface="Times New Roman" pitchFamily="18" charset="0"/>
              </a:defRPr>
            </a:lvl8pPr>
            <a:lvl9pPr marL="3886200" indent="-228600" eaLnBrk="0" fontAlgn="base" hangingPunct="0">
              <a:spcBef>
                <a:spcPct val="0"/>
              </a:spcBef>
              <a:spcAft>
                <a:spcPct val="0"/>
              </a:spcAft>
              <a:defRPr sz="4000">
                <a:solidFill>
                  <a:schemeClr val="bg1"/>
                </a:solidFill>
                <a:latin typeface="Times New Roman" pitchFamily="18" charset="0"/>
              </a:defRPr>
            </a:lvl9pPr>
          </a:lstStyle>
          <a:p>
            <a:pPr eaLnBrk="1" hangingPunct="1"/>
            <a:fld id="{EA6E78C2-5245-44F6-8BA5-602D54A96F33}" type="slidenum">
              <a:rPr lang="tr-TR" altLang="tr-TR" sz="1200">
                <a:solidFill>
                  <a:schemeClr val="tx1"/>
                </a:solidFill>
                <a:latin typeface="Arial" charset="0"/>
              </a:rPr>
              <a:pPr eaLnBrk="1" hangingPunct="1"/>
              <a:t>74</a:t>
            </a:fld>
            <a:endParaRPr lang="tr-TR" altLang="tr-TR" sz="1200">
              <a:solidFill>
                <a:schemeClr val="tx1"/>
              </a:solidFill>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1"/>
          <p:cNvSpPr>
            <a:spLocks noGrp="1" noRot="1" noChangeAspect="1" noChangeArrowheads="1" noTextEdit="1"/>
          </p:cNvSpPr>
          <p:nvPr>
            <p:ph type="sldImg"/>
          </p:nvPr>
        </p:nvSpPr>
        <p:spPr>
          <a:ln/>
        </p:spPr>
      </p:sp>
      <p:sp>
        <p:nvSpPr>
          <p:cNvPr id="87043" name="Rectangle 2"/>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tr-TR" altLang="tr-T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1 Slayt Görüntüsü Yer Tutucusu"/>
          <p:cNvSpPr>
            <a:spLocks noGrp="1" noRot="1" noChangeAspect="1" noTextEdit="1"/>
          </p:cNvSpPr>
          <p:nvPr>
            <p:ph type="sldImg"/>
          </p:nvPr>
        </p:nvSpPr>
        <p:spPr>
          <a:ln/>
        </p:spPr>
      </p:sp>
      <p:sp>
        <p:nvSpPr>
          <p:cNvPr id="88067" name="2 Not Yer Tutucusu"/>
          <p:cNvSpPr txBox="1">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a:latin typeface="Arial" charset="0"/>
            </a:endParaRPr>
          </a:p>
        </p:txBody>
      </p:sp>
      <p:sp>
        <p:nvSpPr>
          <p:cNvPr id="88068" name="3 Slayt Numarası Yer Tutucusu"/>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8" rIns="91434" bIns="45718" anchor="b"/>
          <a:lstStyle>
            <a:lvl1pPr defTabSz="989013">
              <a:defRPr sz="4000">
                <a:solidFill>
                  <a:schemeClr val="bg1"/>
                </a:solidFill>
                <a:latin typeface="Times New Roman" pitchFamily="18" charset="0"/>
              </a:defRPr>
            </a:lvl1pPr>
            <a:lvl2pPr marL="742950" indent="-285750" defTabSz="989013">
              <a:defRPr sz="4000">
                <a:solidFill>
                  <a:schemeClr val="bg1"/>
                </a:solidFill>
                <a:latin typeface="Times New Roman" pitchFamily="18" charset="0"/>
              </a:defRPr>
            </a:lvl2pPr>
            <a:lvl3pPr marL="1143000" indent="-228600" defTabSz="989013">
              <a:defRPr sz="4000">
                <a:solidFill>
                  <a:schemeClr val="bg1"/>
                </a:solidFill>
                <a:latin typeface="Times New Roman" pitchFamily="18" charset="0"/>
              </a:defRPr>
            </a:lvl3pPr>
            <a:lvl4pPr marL="1600200" indent="-228600" defTabSz="989013">
              <a:defRPr sz="4000">
                <a:solidFill>
                  <a:schemeClr val="bg1"/>
                </a:solidFill>
                <a:latin typeface="Times New Roman" pitchFamily="18" charset="0"/>
              </a:defRPr>
            </a:lvl4pPr>
            <a:lvl5pPr marL="2057400" indent="-228600" defTabSz="989013">
              <a:defRPr sz="4000">
                <a:solidFill>
                  <a:schemeClr val="bg1"/>
                </a:solidFill>
                <a:latin typeface="Times New Roman" pitchFamily="18" charset="0"/>
              </a:defRPr>
            </a:lvl5pPr>
            <a:lvl6pPr marL="2514600" indent="-228600" defTabSz="989013" eaLnBrk="0" fontAlgn="base" hangingPunct="0">
              <a:spcBef>
                <a:spcPct val="0"/>
              </a:spcBef>
              <a:spcAft>
                <a:spcPct val="0"/>
              </a:spcAft>
              <a:defRPr sz="4000">
                <a:solidFill>
                  <a:schemeClr val="bg1"/>
                </a:solidFill>
                <a:latin typeface="Times New Roman" pitchFamily="18" charset="0"/>
              </a:defRPr>
            </a:lvl6pPr>
            <a:lvl7pPr marL="2971800" indent="-228600" defTabSz="989013" eaLnBrk="0" fontAlgn="base" hangingPunct="0">
              <a:spcBef>
                <a:spcPct val="0"/>
              </a:spcBef>
              <a:spcAft>
                <a:spcPct val="0"/>
              </a:spcAft>
              <a:defRPr sz="4000">
                <a:solidFill>
                  <a:schemeClr val="bg1"/>
                </a:solidFill>
                <a:latin typeface="Times New Roman" pitchFamily="18" charset="0"/>
              </a:defRPr>
            </a:lvl7pPr>
            <a:lvl8pPr marL="3429000" indent="-228600" defTabSz="989013" eaLnBrk="0" fontAlgn="base" hangingPunct="0">
              <a:spcBef>
                <a:spcPct val="0"/>
              </a:spcBef>
              <a:spcAft>
                <a:spcPct val="0"/>
              </a:spcAft>
              <a:defRPr sz="4000">
                <a:solidFill>
                  <a:schemeClr val="bg1"/>
                </a:solidFill>
                <a:latin typeface="Times New Roman" pitchFamily="18" charset="0"/>
              </a:defRPr>
            </a:lvl8pPr>
            <a:lvl9pPr marL="3886200" indent="-228600" defTabSz="989013" eaLnBrk="0" fontAlgn="base" hangingPunct="0">
              <a:spcBef>
                <a:spcPct val="0"/>
              </a:spcBef>
              <a:spcAft>
                <a:spcPct val="0"/>
              </a:spcAft>
              <a:defRPr sz="4000">
                <a:solidFill>
                  <a:schemeClr val="bg1"/>
                </a:solidFill>
                <a:latin typeface="Times New Roman" pitchFamily="18" charset="0"/>
              </a:defRPr>
            </a:lvl9pPr>
          </a:lstStyle>
          <a:p>
            <a:pPr algn="r" eaLnBrk="1" hangingPunct="1"/>
            <a:fld id="{7A85B74C-5A5E-4E2A-AD65-D90071EC4DD5}" type="slidenum">
              <a:rPr lang="tr-TR" altLang="tr-TR" sz="1200">
                <a:solidFill>
                  <a:schemeClr val="tx1"/>
                </a:solidFill>
                <a:latin typeface="Arial" charset="0"/>
              </a:rPr>
              <a:pPr algn="r" eaLnBrk="1" hangingPunct="1"/>
              <a:t>77</a:t>
            </a:fld>
            <a:endParaRPr lang="tr-TR" altLang="tr-TR" sz="1200">
              <a:solidFill>
                <a:schemeClr val="tx1"/>
              </a:solidFill>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1"/>
          <p:cNvSpPr>
            <a:spLocks noGrp="1" noRot="1" noChangeAspect="1" noChangeArrowheads="1" noTextEdit="1"/>
          </p:cNvSpPr>
          <p:nvPr>
            <p:ph type="sldImg"/>
          </p:nvPr>
        </p:nvSpPr>
        <p:spPr>
          <a:ln/>
        </p:spPr>
      </p:sp>
      <p:sp>
        <p:nvSpPr>
          <p:cNvPr id="63491" name="Rectangle 2"/>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tr-TR" altLang="tr-T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1"/>
          <p:cNvSpPr>
            <a:spLocks noGrp="1" noRot="1" noChangeAspect="1" noChangeArrowheads="1" noTextEdit="1"/>
          </p:cNvSpPr>
          <p:nvPr>
            <p:ph type="sldImg"/>
          </p:nvPr>
        </p:nvSpPr>
        <p:spPr>
          <a:ln/>
        </p:spPr>
      </p:sp>
      <p:sp>
        <p:nvSpPr>
          <p:cNvPr id="64515" name="Rectangle 2"/>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tr-TR" altLang="tr-T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1"/>
          <p:cNvSpPr>
            <a:spLocks noGrp="1" noRot="1" noChangeAspect="1" noChangeArrowheads="1" noTextEdit="1"/>
          </p:cNvSpPr>
          <p:nvPr>
            <p:ph type="sldImg"/>
          </p:nvPr>
        </p:nvSpPr>
        <p:spPr>
          <a:ln/>
        </p:spPr>
      </p:sp>
      <p:sp>
        <p:nvSpPr>
          <p:cNvPr id="68611" name="Rectangle 2"/>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tr-TR" altLang="tr-T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
          <p:cNvSpPr>
            <a:spLocks noGrp="1" noRot="1" noChangeAspect="1" noChangeArrowheads="1" noTextEdit="1"/>
          </p:cNvSpPr>
          <p:nvPr>
            <p:ph type="sldImg"/>
          </p:nvPr>
        </p:nvSpPr>
        <p:spPr>
          <a:ln/>
        </p:spPr>
      </p:sp>
      <p:sp>
        <p:nvSpPr>
          <p:cNvPr id="69635" name="Rectangle 2"/>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tr-TR" altLang="tr-T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1"/>
          <p:cNvSpPr>
            <a:spLocks noGrp="1" noRot="1" noChangeAspect="1" noChangeArrowheads="1" noTextEdit="1"/>
          </p:cNvSpPr>
          <p:nvPr>
            <p:ph type="sldImg"/>
          </p:nvPr>
        </p:nvSpPr>
        <p:spPr>
          <a:ln/>
        </p:spPr>
      </p:sp>
      <p:sp>
        <p:nvSpPr>
          <p:cNvPr id="70659" name="Rectangle 2"/>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tr-TR" altLang="tr-T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Slayt Görüntüsü Yer Tutucusu"/>
          <p:cNvSpPr>
            <a:spLocks noGrp="1" noRot="1" noChangeAspect="1" noTextEdit="1"/>
          </p:cNvSpPr>
          <p:nvPr>
            <p:ph type="sldImg"/>
          </p:nvPr>
        </p:nvSpPr>
        <p:spPr>
          <a:ln/>
        </p:spPr>
      </p:sp>
      <p:sp>
        <p:nvSpPr>
          <p:cNvPr id="33795" name="2 Not Yer Tutucusu"/>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a:p>
        </p:txBody>
      </p:sp>
      <p:sp>
        <p:nvSpPr>
          <p:cNvPr id="33796" name="3 Slayt Numarası Yer Tutucusu"/>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Comic Sans MS" pitchFamily="66" charset="0"/>
                <a:cs typeface="Arial" charset="0"/>
              </a:defRPr>
            </a:lvl1pPr>
            <a:lvl2pPr marL="742950" indent="-285750" eaLnBrk="0" hangingPunct="0">
              <a:defRPr sz="1200" b="1">
                <a:solidFill>
                  <a:schemeClr val="tx1"/>
                </a:solidFill>
                <a:latin typeface="Comic Sans MS" pitchFamily="66" charset="0"/>
                <a:cs typeface="Arial" charset="0"/>
              </a:defRPr>
            </a:lvl2pPr>
            <a:lvl3pPr marL="1143000" indent="-228600" eaLnBrk="0" hangingPunct="0">
              <a:defRPr sz="1200" b="1">
                <a:solidFill>
                  <a:schemeClr val="tx1"/>
                </a:solidFill>
                <a:latin typeface="Comic Sans MS" pitchFamily="66" charset="0"/>
                <a:cs typeface="Arial" charset="0"/>
              </a:defRPr>
            </a:lvl3pPr>
            <a:lvl4pPr marL="1600200" indent="-228600" eaLnBrk="0" hangingPunct="0">
              <a:defRPr sz="1200" b="1">
                <a:solidFill>
                  <a:schemeClr val="tx1"/>
                </a:solidFill>
                <a:latin typeface="Comic Sans MS" pitchFamily="66" charset="0"/>
                <a:cs typeface="Arial" charset="0"/>
              </a:defRPr>
            </a:lvl4pPr>
            <a:lvl5pPr marL="2057400" indent="-228600" eaLnBrk="0" hangingPunct="0">
              <a:defRPr sz="1200" b="1">
                <a:solidFill>
                  <a:schemeClr val="tx1"/>
                </a:solidFill>
                <a:latin typeface="Comic Sans MS" pitchFamily="66" charset="0"/>
                <a:cs typeface="Arial" charset="0"/>
              </a:defRPr>
            </a:lvl5pPr>
            <a:lvl6pPr marL="2514600" indent="-228600" eaLnBrk="0" fontAlgn="base" hangingPunct="0">
              <a:spcBef>
                <a:spcPct val="0"/>
              </a:spcBef>
              <a:spcAft>
                <a:spcPct val="0"/>
              </a:spcAft>
              <a:defRPr sz="1200" b="1">
                <a:solidFill>
                  <a:schemeClr val="tx1"/>
                </a:solidFill>
                <a:latin typeface="Comic Sans MS" pitchFamily="66" charset="0"/>
                <a:cs typeface="Arial" charset="0"/>
              </a:defRPr>
            </a:lvl6pPr>
            <a:lvl7pPr marL="2971800" indent="-228600" eaLnBrk="0" fontAlgn="base" hangingPunct="0">
              <a:spcBef>
                <a:spcPct val="0"/>
              </a:spcBef>
              <a:spcAft>
                <a:spcPct val="0"/>
              </a:spcAft>
              <a:defRPr sz="1200" b="1">
                <a:solidFill>
                  <a:schemeClr val="tx1"/>
                </a:solidFill>
                <a:latin typeface="Comic Sans MS" pitchFamily="66" charset="0"/>
                <a:cs typeface="Arial" charset="0"/>
              </a:defRPr>
            </a:lvl7pPr>
            <a:lvl8pPr marL="3429000" indent="-228600" eaLnBrk="0" fontAlgn="base" hangingPunct="0">
              <a:spcBef>
                <a:spcPct val="0"/>
              </a:spcBef>
              <a:spcAft>
                <a:spcPct val="0"/>
              </a:spcAft>
              <a:defRPr sz="1200" b="1">
                <a:solidFill>
                  <a:schemeClr val="tx1"/>
                </a:solidFill>
                <a:latin typeface="Comic Sans MS" pitchFamily="66" charset="0"/>
                <a:cs typeface="Arial" charset="0"/>
              </a:defRPr>
            </a:lvl8pPr>
            <a:lvl9pPr marL="3886200" indent="-228600" eaLnBrk="0" fontAlgn="base" hangingPunct="0">
              <a:spcBef>
                <a:spcPct val="0"/>
              </a:spcBef>
              <a:spcAft>
                <a:spcPct val="0"/>
              </a:spcAft>
              <a:defRPr sz="1200" b="1">
                <a:solidFill>
                  <a:schemeClr val="tx1"/>
                </a:solidFill>
                <a:latin typeface="Comic Sans MS" pitchFamily="66" charset="0"/>
                <a:cs typeface="Arial" charset="0"/>
              </a:defRPr>
            </a:lvl9pPr>
          </a:lstStyle>
          <a:p>
            <a:pPr eaLnBrk="1" hangingPunct="1"/>
            <a:fld id="{BCFD52EA-00A8-4F4B-8263-962E45618ED5}" type="slidenum">
              <a:rPr lang="tr-TR" altLang="tr-TR" b="0" smtClean="0">
                <a:latin typeface="Times New Roman" pitchFamily="18" charset="0"/>
              </a:rPr>
              <a:pPr eaLnBrk="1" hangingPunct="1"/>
              <a:t>343</a:t>
            </a:fld>
            <a:endParaRPr lang="tr-TR" altLang="tr-TR" b="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Slayt Görüntüsü Yer Tutucusu"/>
          <p:cNvSpPr>
            <a:spLocks noGrp="1" noRot="1" noChangeAspect="1" noTextEdit="1"/>
          </p:cNvSpPr>
          <p:nvPr>
            <p:ph type="sldImg"/>
          </p:nvPr>
        </p:nvSpPr>
        <p:spPr>
          <a:ln/>
        </p:spPr>
      </p:sp>
      <p:sp>
        <p:nvSpPr>
          <p:cNvPr id="17411" name="2 Not Yer Tutucusu"/>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a:p>
        </p:txBody>
      </p:sp>
      <p:sp>
        <p:nvSpPr>
          <p:cNvPr id="17412" name="3 Slayt Numarası Yer Tutucusu"/>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Comic Sans MS" pitchFamily="66" charset="0"/>
                <a:cs typeface="Arial" charset="0"/>
              </a:defRPr>
            </a:lvl1pPr>
            <a:lvl2pPr marL="742950" indent="-285750" eaLnBrk="0" hangingPunct="0">
              <a:defRPr sz="1200" b="1">
                <a:solidFill>
                  <a:schemeClr val="tx1"/>
                </a:solidFill>
                <a:latin typeface="Comic Sans MS" pitchFamily="66" charset="0"/>
                <a:cs typeface="Arial" charset="0"/>
              </a:defRPr>
            </a:lvl2pPr>
            <a:lvl3pPr marL="1143000" indent="-228600" eaLnBrk="0" hangingPunct="0">
              <a:defRPr sz="1200" b="1">
                <a:solidFill>
                  <a:schemeClr val="tx1"/>
                </a:solidFill>
                <a:latin typeface="Comic Sans MS" pitchFamily="66" charset="0"/>
                <a:cs typeface="Arial" charset="0"/>
              </a:defRPr>
            </a:lvl3pPr>
            <a:lvl4pPr marL="1600200" indent="-228600" eaLnBrk="0" hangingPunct="0">
              <a:defRPr sz="1200" b="1">
                <a:solidFill>
                  <a:schemeClr val="tx1"/>
                </a:solidFill>
                <a:latin typeface="Comic Sans MS" pitchFamily="66" charset="0"/>
                <a:cs typeface="Arial" charset="0"/>
              </a:defRPr>
            </a:lvl4pPr>
            <a:lvl5pPr marL="2057400" indent="-228600" eaLnBrk="0" hangingPunct="0">
              <a:defRPr sz="1200" b="1">
                <a:solidFill>
                  <a:schemeClr val="tx1"/>
                </a:solidFill>
                <a:latin typeface="Comic Sans MS" pitchFamily="66" charset="0"/>
                <a:cs typeface="Arial" charset="0"/>
              </a:defRPr>
            </a:lvl5pPr>
            <a:lvl6pPr marL="2514600" indent="-228600" eaLnBrk="0" fontAlgn="base" hangingPunct="0">
              <a:spcBef>
                <a:spcPct val="0"/>
              </a:spcBef>
              <a:spcAft>
                <a:spcPct val="0"/>
              </a:spcAft>
              <a:defRPr sz="1200" b="1">
                <a:solidFill>
                  <a:schemeClr val="tx1"/>
                </a:solidFill>
                <a:latin typeface="Comic Sans MS" pitchFamily="66" charset="0"/>
                <a:cs typeface="Arial" charset="0"/>
              </a:defRPr>
            </a:lvl6pPr>
            <a:lvl7pPr marL="2971800" indent="-228600" eaLnBrk="0" fontAlgn="base" hangingPunct="0">
              <a:spcBef>
                <a:spcPct val="0"/>
              </a:spcBef>
              <a:spcAft>
                <a:spcPct val="0"/>
              </a:spcAft>
              <a:defRPr sz="1200" b="1">
                <a:solidFill>
                  <a:schemeClr val="tx1"/>
                </a:solidFill>
                <a:latin typeface="Comic Sans MS" pitchFamily="66" charset="0"/>
                <a:cs typeface="Arial" charset="0"/>
              </a:defRPr>
            </a:lvl7pPr>
            <a:lvl8pPr marL="3429000" indent="-228600" eaLnBrk="0" fontAlgn="base" hangingPunct="0">
              <a:spcBef>
                <a:spcPct val="0"/>
              </a:spcBef>
              <a:spcAft>
                <a:spcPct val="0"/>
              </a:spcAft>
              <a:defRPr sz="1200" b="1">
                <a:solidFill>
                  <a:schemeClr val="tx1"/>
                </a:solidFill>
                <a:latin typeface="Comic Sans MS" pitchFamily="66" charset="0"/>
                <a:cs typeface="Arial" charset="0"/>
              </a:defRPr>
            </a:lvl8pPr>
            <a:lvl9pPr marL="3886200" indent="-228600" eaLnBrk="0" fontAlgn="base" hangingPunct="0">
              <a:spcBef>
                <a:spcPct val="0"/>
              </a:spcBef>
              <a:spcAft>
                <a:spcPct val="0"/>
              </a:spcAft>
              <a:defRPr sz="1200" b="1">
                <a:solidFill>
                  <a:schemeClr val="tx1"/>
                </a:solidFill>
                <a:latin typeface="Comic Sans MS" pitchFamily="66" charset="0"/>
                <a:cs typeface="Arial" charset="0"/>
              </a:defRPr>
            </a:lvl9pPr>
          </a:lstStyle>
          <a:p>
            <a:pPr eaLnBrk="1" hangingPunct="1"/>
            <a:fld id="{F5C7D72B-750E-44D7-868F-074ECCB0E6E1}" type="slidenum">
              <a:rPr lang="tr-TR" altLang="tr-TR" b="0" smtClean="0">
                <a:latin typeface="Times New Roman" pitchFamily="18" charset="0"/>
              </a:rPr>
              <a:pPr eaLnBrk="1" hangingPunct="1"/>
              <a:t>34</a:t>
            </a:fld>
            <a:endParaRPr lang="tr-TR" altLang="tr-TR" b="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1 Slayt Görüntüsü Yer Tutucusu"/>
          <p:cNvSpPr>
            <a:spLocks noGrp="1" noRot="1" noChangeAspect="1" noTextEdit="1"/>
          </p:cNvSpPr>
          <p:nvPr>
            <p:ph type="sldImg"/>
          </p:nvPr>
        </p:nvSpPr>
        <p:spPr>
          <a:ln/>
        </p:spPr>
      </p:sp>
      <p:sp>
        <p:nvSpPr>
          <p:cNvPr id="77827" name="2 Not Yer Tutucusu"/>
          <p:cNvSpPr txBox="1">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a:latin typeface="Arial" charset="0"/>
            </a:endParaRPr>
          </a:p>
        </p:txBody>
      </p:sp>
      <p:sp>
        <p:nvSpPr>
          <p:cNvPr id="77828" name="3 Slayt Numarası Yer Tutucusu"/>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591" tIns="42296" rIns="84591" bIns="42296"/>
          <a:lstStyle>
            <a:lvl1pPr>
              <a:defRPr sz="4000">
                <a:solidFill>
                  <a:schemeClr val="bg1"/>
                </a:solidFill>
                <a:latin typeface="Times New Roman" pitchFamily="18" charset="0"/>
              </a:defRPr>
            </a:lvl1pPr>
            <a:lvl2pPr marL="742950" indent="-285750">
              <a:defRPr sz="4000">
                <a:solidFill>
                  <a:schemeClr val="bg1"/>
                </a:solidFill>
                <a:latin typeface="Times New Roman" pitchFamily="18" charset="0"/>
              </a:defRPr>
            </a:lvl2pPr>
            <a:lvl3pPr marL="1143000" indent="-228600">
              <a:defRPr sz="4000">
                <a:solidFill>
                  <a:schemeClr val="bg1"/>
                </a:solidFill>
                <a:latin typeface="Times New Roman" pitchFamily="18" charset="0"/>
              </a:defRPr>
            </a:lvl3pPr>
            <a:lvl4pPr marL="1600200" indent="-228600">
              <a:defRPr sz="4000">
                <a:solidFill>
                  <a:schemeClr val="bg1"/>
                </a:solidFill>
                <a:latin typeface="Times New Roman" pitchFamily="18" charset="0"/>
              </a:defRPr>
            </a:lvl4pPr>
            <a:lvl5pPr marL="2057400" indent="-228600">
              <a:defRPr sz="4000">
                <a:solidFill>
                  <a:schemeClr val="bg1"/>
                </a:solidFill>
                <a:latin typeface="Times New Roman" pitchFamily="18" charset="0"/>
              </a:defRPr>
            </a:lvl5pPr>
            <a:lvl6pPr marL="2514600" indent="-228600" eaLnBrk="0" fontAlgn="base" hangingPunct="0">
              <a:spcBef>
                <a:spcPct val="0"/>
              </a:spcBef>
              <a:spcAft>
                <a:spcPct val="0"/>
              </a:spcAft>
              <a:defRPr sz="4000">
                <a:solidFill>
                  <a:schemeClr val="bg1"/>
                </a:solidFill>
                <a:latin typeface="Times New Roman" pitchFamily="18" charset="0"/>
              </a:defRPr>
            </a:lvl6pPr>
            <a:lvl7pPr marL="2971800" indent="-228600" eaLnBrk="0" fontAlgn="base" hangingPunct="0">
              <a:spcBef>
                <a:spcPct val="0"/>
              </a:spcBef>
              <a:spcAft>
                <a:spcPct val="0"/>
              </a:spcAft>
              <a:defRPr sz="4000">
                <a:solidFill>
                  <a:schemeClr val="bg1"/>
                </a:solidFill>
                <a:latin typeface="Times New Roman" pitchFamily="18" charset="0"/>
              </a:defRPr>
            </a:lvl7pPr>
            <a:lvl8pPr marL="3429000" indent="-228600" eaLnBrk="0" fontAlgn="base" hangingPunct="0">
              <a:spcBef>
                <a:spcPct val="0"/>
              </a:spcBef>
              <a:spcAft>
                <a:spcPct val="0"/>
              </a:spcAft>
              <a:defRPr sz="4000">
                <a:solidFill>
                  <a:schemeClr val="bg1"/>
                </a:solidFill>
                <a:latin typeface="Times New Roman" pitchFamily="18" charset="0"/>
              </a:defRPr>
            </a:lvl8pPr>
            <a:lvl9pPr marL="3886200" indent="-228600" eaLnBrk="0" fontAlgn="base" hangingPunct="0">
              <a:spcBef>
                <a:spcPct val="0"/>
              </a:spcBef>
              <a:spcAft>
                <a:spcPct val="0"/>
              </a:spcAft>
              <a:defRPr sz="4000">
                <a:solidFill>
                  <a:schemeClr val="bg1"/>
                </a:solidFill>
                <a:latin typeface="Times New Roman" pitchFamily="18" charset="0"/>
              </a:defRPr>
            </a:lvl9pPr>
          </a:lstStyle>
          <a:p>
            <a:pPr eaLnBrk="1" hangingPunct="1"/>
            <a:fld id="{849C4485-DDB4-4197-92ED-F37DE20B491C}" type="slidenum">
              <a:rPr lang="tr-TR" altLang="tr-TR" sz="1200">
                <a:solidFill>
                  <a:schemeClr val="tx1"/>
                </a:solidFill>
                <a:latin typeface="Arial" charset="0"/>
              </a:rPr>
              <a:pPr eaLnBrk="1" hangingPunct="1"/>
              <a:t>64</a:t>
            </a:fld>
            <a:endParaRPr lang="tr-TR" altLang="tr-TR" sz="1200">
              <a:solidFill>
                <a:schemeClr val="tx1"/>
              </a:solidFill>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1 Slayt Görüntüsü Yer Tutucusu"/>
          <p:cNvSpPr>
            <a:spLocks noGrp="1" noRot="1" noChangeAspect="1" noTextEdit="1"/>
          </p:cNvSpPr>
          <p:nvPr>
            <p:ph type="sldImg"/>
          </p:nvPr>
        </p:nvSpPr>
        <p:spPr>
          <a:ln/>
        </p:spPr>
      </p:sp>
      <p:sp>
        <p:nvSpPr>
          <p:cNvPr id="78851" name="2 Not Yer Tutucusu"/>
          <p:cNvSpPr txBox="1">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a:latin typeface="Arial" charset="0"/>
            </a:endParaRPr>
          </a:p>
        </p:txBody>
      </p:sp>
      <p:sp>
        <p:nvSpPr>
          <p:cNvPr id="78852" name="3 Slayt Numarası Yer Tutucusu"/>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8" rIns="91434" bIns="45718" anchor="b"/>
          <a:lstStyle>
            <a:lvl1pPr defTabSz="989013">
              <a:defRPr sz="4000">
                <a:solidFill>
                  <a:schemeClr val="bg1"/>
                </a:solidFill>
                <a:latin typeface="Times New Roman" pitchFamily="18" charset="0"/>
              </a:defRPr>
            </a:lvl1pPr>
            <a:lvl2pPr marL="742950" indent="-285750" defTabSz="989013">
              <a:defRPr sz="4000">
                <a:solidFill>
                  <a:schemeClr val="bg1"/>
                </a:solidFill>
                <a:latin typeface="Times New Roman" pitchFamily="18" charset="0"/>
              </a:defRPr>
            </a:lvl2pPr>
            <a:lvl3pPr marL="1143000" indent="-228600" defTabSz="989013">
              <a:defRPr sz="4000">
                <a:solidFill>
                  <a:schemeClr val="bg1"/>
                </a:solidFill>
                <a:latin typeface="Times New Roman" pitchFamily="18" charset="0"/>
              </a:defRPr>
            </a:lvl3pPr>
            <a:lvl4pPr marL="1600200" indent="-228600" defTabSz="989013">
              <a:defRPr sz="4000">
                <a:solidFill>
                  <a:schemeClr val="bg1"/>
                </a:solidFill>
                <a:latin typeface="Times New Roman" pitchFamily="18" charset="0"/>
              </a:defRPr>
            </a:lvl4pPr>
            <a:lvl5pPr marL="2057400" indent="-228600" defTabSz="989013">
              <a:defRPr sz="4000">
                <a:solidFill>
                  <a:schemeClr val="bg1"/>
                </a:solidFill>
                <a:latin typeface="Times New Roman" pitchFamily="18" charset="0"/>
              </a:defRPr>
            </a:lvl5pPr>
            <a:lvl6pPr marL="2514600" indent="-228600" defTabSz="989013" eaLnBrk="0" fontAlgn="base" hangingPunct="0">
              <a:spcBef>
                <a:spcPct val="0"/>
              </a:spcBef>
              <a:spcAft>
                <a:spcPct val="0"/>
              </a:spcAft>
              <a:defRPr sz="4000">
                <a:solidFill>
                  <a:schemeClr val="bg1"/>
                </a:solidFill>
                <a:latin typeface="Times New Roman" pitchFamily="18" charset="0"/>
              </a:defRPr>
            </a:lvl6pPr>
            <a:lvl7pPr marL="2971800" indent="-228600" defTabSz="989013" eaLnBrk="0" fontAlgn="base" hangingPunct="0">
              <a:spcBef>
                <a:spcPct val="0"/>
              </a:spcBef>
              <a:spcAft>
                <a:spcPct val="0"/>
              </a:spcAft>
              <a:defRPr sz="4000">
                <a:solidFill>
                  <a:schemeClr val="bg1"/>
                </a:solidFill>
                <a:latin typeface="Times New Roman" pitchFamily="18" charset="0"/>
              </a:defRPr>
            </a:lvl7pPr>
            <a:lvl8pPr marL="3429000" indent="-228600" defTabSz="989013" eaLnBrk="0" fontAlgn="base" hangingPunct="0">
              <a:spcBef>
                <a:spcPct val="0"/>
              </a:spcBef>
              <a:spcAft>
                <a:spcPct val="0"/>
              </a:spcAft>
              <a:defRPr sz="4000">
                <a:solidFill>
                  <a:schemeClr val="bg1"/>
                </a:solidFill>
                <a:latin typeface="Times New Roman" pitchFamily="18" charset="0"/>
              </a:defRPr>
            </a:lvl8pPr>
            <a:lvl9pPr marL="3886200" indent="-228600" defTabSz="989013" eaLnBrk="0" fontAlgn="base" hangingPunct="0">
              <a:spcBef>
                <a:spcPct val="0"/>
              </a:spcBef>
              <a:spcAft>
                <a:spcPct val="0"/>
              </a:spcAft>
              <a:defRPr sz="4000">
                <a:solidFill>
                  <a:schemeClr val="bg1"/>
                </a:solidFill>
                <a:latin typeface="Times New Roman" pitchFamily="18" charset="0"/>
              </a:defRPr>
            </a:lvl9pPr>
          </a:lstStyle>
          <a:p>
            <a:pPr algn="r" eaLnBrk="1" hangingPunct="1"/>
            <a:fld id="{A175D011-B844-4BA9-9198-D7E7FCA8AD56}" type="slidenum">
              <a:rPr lang="tr-TR" altLang="tr-TR" sz="1200">
                <a:solidFill>
                  <a:schemeClr val="tx1"/>
                </a:solidFill>
                <a:latin typeface="Arial" charset="0"/>
              </a:rPr>
              <a:pPr algn="r" eaLnBrk="1" hangingPunct="1"/>
              <a:t>65</a:t>
            </a:fld>
            <a:endParaRPr lang="tr-TR" altLang="tr-TR" sz="1200">
              <a:solidFill>
                <a:schemeClr val="tx1"/>
              </a:solidFill>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1 Slayt Görüntüsü Yer Tutucusu"/>
          <p:cNvSpPr>
            <a:spLocks noGrp="1" noRot="1" noChangeAspect="1" noTextEdit="1"/>
          </p:cNvSpPr>
          <p:nvPr>
            <p:ph type="sldImg"/>
          </p:nvPr>
        </p:nvSpPr>
        <p:spPr>
          <a:ln/>
        </p:spPr>
      </p:sp>
      <p:sp>
        <p:nvSpPr>
          <p:cNvPr id="79875" name="2 Not Yer Tutucusu"/>
          <p:cNvSpPr txBox="1">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a:latin typeface="Arial" charset="0"/>
            </a:endParaRPr>
          </a:p>
        </p:txBody>
      </p:sp>
      <p:sp>
        <p:nvSpPr>
          <p:cNvPr id="79876" name="3 Slayt Numarası Yer Tutucusu"/>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8" rIns="91434" bIns="45718" anchor="b"/>
          <a:lstStyle>
            <a:lvl1pPr defTabSz="989013">
              <a:defRPr sz="4000">
                <a:solidFill>
                  <a:schemeClr val="bg1"/>
                </a:solidFill>
                <a:latin typeface="Times New Roman" pitchFamily="18" charset="0"/>
              </a:defRPr>
            </a:lvl1pPr>
            <a:lvl2pPr marL="742950" indent="-285750" defTabSz="989013">
              <a:defRPr sz="4000">
                <a:solidFill>
                  <a:schemeClr val="bg1"/>
                </a:solidFill>
                <a:latin typeface="Times New Roman" pitchFamily="18" charset="0"/>
              </a:defRPr>
            </a:lvl2pPr>
            <a:lvl3pPr marL="1143000" indent="-228600" defTabSz="989013">
              <a:defRPr sz="4000">
                <a:solidFill>
                  <a:schemeClr val="bg1"/>
                </a:solidFill>
                <a:latin typeface="Times New Roman" pitchFamily="18" charset="0"/>
              </a:defRPr>
            </a:lvl3pPr>
            <a:lvl4pPr marL="1600200" indent="-228600" defTabSz="989013">
              <a:defRPr sz="4000">
                <a:solidFill>
                  <a:schemeClr val="bg1"/>
                </a:solidFill>
                <a:latin typeface="Times New Roman" pitchFamily="18" charset="0"/>
              </a:defRPr>
            </a:lvl4pPr>
            <a:lvl5pPr marL="2057400" indent="-228600" defTabSz="989013">
              <a:defRPr sz="4000">
                <a:solidFill>
                  <a:schemeClr val="bg1"/>
                </a:solidFill>
                <a:latin typeface="Times New Roman" pitchFamily="18" charset="0"/>
              </a:defRPr>
            </a:lvl5pPr>
            <a:lvl6pPr marL="2514600" indent="-228600" defTabSz="989013" eaLnBrk="0" fontAlgn="base" hangingPunct="0">
              <a:spcBef>
                <a:spcPct val="0"/>
              </a:spcBef>
              <a:spcAft>
                <a:spcPct val="0"/>
              </a:spcAft>
              <a:defRPr sz="4000">
                <a:solidFill>
                  <a:schemeClr val="bg1"/>
                </a:solidFill>
                <a:latin typeface="Times New Roman" pitchFamily="18" charset="0"/>
              </a:defRPr>
            </a:lvl6pPr>
            <a:lvl7pPr marL="2971800" indent="-228600" defTabSz="989013" eaLnBrk="0" fontAlgn="base" hangingPunct="0">
              <a:spcBef>
                <a:spcPct val="0"/>
              </a:spcBef>
              <a:spcAft>
                <a:spcPct val="0"/>
              </a:spcAft>
              <a:defRPr sz="4000">
                <a:solidFill>
                  <a:schemeClr val="bg1"/>
                </a:solidFill>
                <a:latin typeface="Times New Roman" pitchFamily="18" charset="0"/>
              </a:defRPr>
            </a:lvl7pPr>
            <a:lvl8pPr marL="3429000" indent="-228600" defTabSz="989013" eaLnBrk="0" fontAlgn="base" hangingPunct="0">
              <a:spcBef>
                <a:spcPct val="0"/>
              </a:spcBef>
              <a:spcAft>
                <a:spcPct val="0"/>
              </a:spcAft>
              <a:defRPr sz="4000">
                <a:solidFill>
                  <a:schemeClr val="bg1"/>
                </a:solidFill>
                <a:latin typeface="Times New Roman" pitchFamily="18" charset="0"/>
              </a:defRPr>
            </a:lvl8pPr>
            <a:lvl9pPr marL="3886200" indent="-228600" defTabSz="989013" eaLnBrk="0" fontAlgn="base" hangingPunct="0">
              <a:spcBef>
                <a:spcPct val="0"/>
              </a:spcBef>
              <a:spcAft>
                <a:spcPct val="0"/>
              </a:spcAft>
              <a:defRPr sz="4000">
                <a:solidFill>
                  <a:schemeClr val="bg1"/>
                </a:solidFill>
                <a:latin typeface="Times New Roman" pitchFamily="18" charset="0"/>
              </a:defRPr>
            </a:lvl9pPr>
          </a:lstStyle>
          <a:p>
            <a:pPr algn="r" eaLnBrk="1" hangingPunct="1"/>
            <a:fld id="{8F62EEFD-6181-4D1A-9A87-003D6447D3C2}" type="slidenum">
              <a:rPr lang="tr-TR" altLang="tr-TR" sz="1200">
                <a:solidFill>
                  <a:schemeClr val="tx1"/>
                </a:solidFill>
                <a:latin typeface="Arial" charset="0"/>
              </a:rPr>
              <a:pPr algn="r" eaLnBrk="1" hangingPunct="1"/>
              <a:t>66</a:t>
            </a:fld>
            <a:endParaRPr lang="tr-TR" altLang="tr-TR" sz="1200">
              <a:solidFill>
                <a:schemeClr val="tx1"/>
              </a:solidFill>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1 Slayt Görüntüsü Yer Tutucusu"/>
          <p:cNvSpPr>
            <a:spLocks noGrp="1" noRot="1" noChangeAspect="1" noTextEdit="1"/>
          </p:cNvSpPr>
          <p:nvPr>
            <p:ph type="sldImg"/>
          </p:nvPr>
        </p:nvSpPr>
        <p:spPr>
          <a:ln/>
        </p:spPr>
      </p:sp>
      <p:sp>
        <p:nvSpPr>
          <p:cNvPr id="80899" name="2 Not Yer Tutucusu"/>
          <p:cNvSpPr txBox="1">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a:latin typeface="Arial" charset="0"/>
            </a:endParaRPr>
          </a:p>
        </p:txBody>
      </p:sp>
      <p:sp>
        <p:nvSpPr>
          <p:cNvPr id="80900" name="3 Slayt Numarası Yer Tutucusu"/>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8" rIns="91434" bIns="45718" anchor="b"/>
          <a:lstStyle>
            <a:lvl1pPr defTabSz="989013">
              <a:defRPr sz="4000">
                <a:solidFill>
                  <a:schemeClr val="bg1"/>
                </a:solidFill>
                <a:latin typeface="Times New Roman" pitchFamily="18" charset="0"/>
              </a:defRPr>
            </a:lvl1pPr>
            <a:lvl2pPr marL="742950" indent="-285750" defTabSz="989013">
              <a:defRPr sz="4000">
                <a:solidFill>
                  <a:schemeClr val="bg1"/>
                </a:solidFill>
                <a:latin typeface="Times New Roman" pitchFamily="18" charset="0"/>
              </a:defRPr>
            </a:lvl2pPr>
            <a:lvl3pPr marL="1143000" indent="-228600" defTabSz="989013">
              <a:defRPr sz="4000">
                <a:solidFill>
                  <a:schemeClr val="bg1"/>
                </a:solidFill>
                <a:latin typeface="Times New Roman" pitchFamily="18" charset="0"/>
              </a:defRPr>
            </a:lvl3pPr>
            <a:lvl4pPr marL="1600200" indent="-228600" defTabSz="989013">
              <a:defRPr sz="4000">
                <a:solidFill>
                  <a:schemeClr val="bg1"/>
                </a:solidFill>
                <a:latin typeface="Times New Roman" pitchFamily="18" charset="0"/>
              </a:defRPr>
            </a:lvl4pPr>
            <a:lvl5pPr marL="2057400" indent="-228600" defTabSz="989013">
              <a:defRPr sz="4000">
                <a:solidFill>
                  <a:schemeClr val="bg1"/>
                </a:solidFill>
                <a:latin typeface="Times New Roman" pitchFamily="18" charset="0"/>
              </a:defRPr>
            </a:lvl5pPr>
            <a:lvl6pPr marL="2514600" indent="-228600" defTabSz="989013" eaLnBrk="0" fontAlgn="base" hangingPunct="0">
              <a:spcBef>
                <a:spcPct val="0"/>
              </a:spcBef>
              <a:spcAft>
                <a:spcPct val="0"/>
              </a:spcAft>
              <a:defRPr sz="4000">
                <a:solidFill>
                  <a:schemeClr val="bg1"/>
                </a:solidFill>
                <a:latin typeface="Times New Roman" pitchFamily="18" charset="0"/>
              </a:defRPr>
            </a:lvl6pPr>
            <a:lvl7pPr marL="2971800" indent="-228600" defTabSz="989013" eaLnBrk="0" fontAlgn="base" hangingPunct="0">
              <a:spcBef>
                <a:spcPct val="0"/>
              </a:spcBef>
              <a:spcAft>
                <a:spcPct val="0"/>
              </a:spcAft>
              <a:defRPr sz="4000">
                <a:solidFill>
                  <a:schemeClr val="bg1"/>
                </a:solidFill>
                <a:latin typeface="Times New Roman" pitchFamily="18" charset="0"/>
              </a:defRPr>
            </a:lvl7pPr>
            <a:lvl8pPr marL="3429000" indent="-228600" defTabSz="989013" eaLnBrk="0" fontAlgn="base" hangingPunct="0">
              <a:spcBef>
                <a:spcPct val="0"/>
              </a:spcBef>
              <a:spcAft>
                <a:spcPct val="0"/>
              </a:spcAft>
              <a:defRPr sz="4000">
                <a:solidFill>
                  <a:schemeClr val="bg1"/>
                </a:solidFill>
                <a:latin typeface="Times New Roman" pitchFamily="18" charset="0"/>
              </a:defRPr>
            </a:lvl8pPr>
            <a:lvl9pPr marL="3886200" indent="-228600" defTabSz="989013" eaLnBrk="0" fontAlgn="base" hangingPunct="0">
              <a:spcBef>
                <a:spcPct val="0"/>
              </a:spcBef>
              <a:spcAft>
                <a:spcPct val="0"/>
              </a:spcAft>
              <a:defRPr sz="4000">
                <a:solidFill>
                  <a:schemeClr val="bg1"/>
                </a:solidFill>
                <a:latin typeface="Times New Roman" pitchFamily="18" charset="0"/>
              </a:defRPr>
            </a:lvl9pPr>
          </a:lstStyle>
          <a:p>
            <a:pPr algn="r" eaLnBrk="1" hangingPunct="1"/>
            <a:fld id="{2F50CCDE-019E-42FB-B8F7-7F7968679EB8}" type="slidenum">
              <a:rPr lang="tr-TR" altLang="tr-TR" sz="1200">
                <a:solidFill>
                  <a:schemeClr val="tx1"/>
                </a:solidFill>
                <a:latin typeface="Arial" charset="0"/>
              </a:rPr>
              <a:pPr algn="r" eaLnBrk="1" hangingPunct="1"/>
              <a:t>68</a:t>
            </a:fld>
            <a:endParaRPr lang="tr-TR" altLang="tr-TR" sz="1200">
              <a:solidFill>
                <a:schemeClr val="tx1"/>
              </a:solidFill>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1"/>
          <p:cNvSpPr>
            <a:spLocks noGrp="1" noRot="1" noChangeAspect="1" noChangeArrowheads="1" noTextEdit="1"/>
          </p:cNvSpPr>
          <p:nvPr>
            <p:ph type="sldImg"/>
          </p:nvPr>
        </p:nvSpPr>
        <p:spPr>
          <a:ln/>
        </p:spPr>
      </p:sp>
      <p:sp>
        <p:nvSpPr>
          <p:cNvPr id="81923" name="Rectangle 2"/>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tr-TR" altLang="tr-T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1 Slayt Görüntüsü Yer Tutucusu"/>
          <p:cNvSpPr>
            <a:spLocks noGrp="1" noRot="1" noChangeAspect="1" noTextEdit="1"/>
          </p:cNvSpPr>
          <p:nvPr>
            <p:ph type="sldImg"/>
          </p:nvPr>
        </p:nvSpPr>
        <p:spPr>
          <a:ln/>
        </p:spPr>
      </p:sp>
      <p:sp>
        <p:nvSpPr>
          <p:cNvPr id="82947" name="2 Not Yer Tutucusu"/>
          <p:cNvSpPr txBox="1">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a:latin typeface="Arial" charset="0"/>
            </a:endParaRPr>
          </a:p>
        </p:txBody>
      </p:sp>
      <p:sp>
        <p:nvSpPr>
          <p:cNvPr id="82948" name="3 Slayt Numarası Yer Tutucusu"/>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591" tIns="42296" rIns="84591" bIns="42296"/>
          <a:lstStyle>
            <a:lvl1pPr>
              <a:defRPr sz="4000">
                <a:solidFill>
                  <a:schemeClr val="bg1"/>
                </a:solidFill>
                <a:latin typeface="Times New Roman" pitchFamily="18" charset="0"/>
              </a:defRPr>
            </a:lvl1pPr>
            <a:lvl2pPr marL="742950" indent="-285750">
              <a:defRPr sz="4000">
                <a:solidFill>
                  <a:schemeClr val="bg1"/>
                </a:solidFill>
                <a:latin typeface="Times New Roman" pitchFamily="18" charset="0"/>
              </a:defRPr>
            </a:lvl2pPr>
            <a:lvl3pPr marL="1143000" indent="-228600">
              <a:defRPr sz="4000">
                <a:solidFill>
                  <a:schemeClr val="bg1"/>
                </a:solidFill>
                <a:latin typeface="Times New Roman" pitchFamily="18" charset="0"/>
              </a:defRPr>
            </a:lvl3pPr>
            <a:lvl4pPr marL="1600200" indent="-228600">
              <a:defRPr sz="4000">
                <a:solidFill>
                  <a:schemeClr val="bg1"/>
                </a:solidFill>
                <a:latin typeface="Times New Roman" pitchFamily="18" charset="0"/>
              </a:defRPr>
            </a:lvl4pPr>
            <a:lvl5pPr marL="2057400" indent="-228600">
              <a:defRPr sz="4000">
                <a:solidFill>
                  <a:schemeClr val="bg1"/>
                </a:solidFill>
                <a:latin typeface="Times New Roman" pitchFamily="18" charset="0"/>
              </a:defRPr>
            </a:lvl5pPr>
            <a:lvl6pPr marL="2514600" indent="-228600" eaLnBrk="0" fontAlgn="base" hangingPunct="0">
              <a:spcBef>
                <a:spcPct val="0"/>
              </a:spcBef>
              <a:spcAft>
                <a:spcPct val="0"/>
              </a:spcAft>
              <a:defRPr sz="4000">
                <a:solidFill>
                  <a:schemeClr val="bg1"/>
                </a:solidFill>
                <a:latin typeface="Times New Roman" pitchFamily="18" charset="0"/>
              </a:defRPr>
            </a:lvl6pPr>
            <a:lvl7pPr marL="2971800" indent="-228600" eaLnBrk="0" fontAlgn="base" hangingPunct="0">
              <a:spcBef>
                <a:spcPct val="0"/>
              </a:spcBef>
              <a:spcAft>
                <a:spcPct val="0"/>
              </a:spcAft>
              <a:defRPr sz="4000">
                <a:solidFill>
                  <a:schemeClr val="bg1"/>
                </a:solidFill>
                <a:latin typeface="Times New Roman" pitchFamily="18" charset="0"/>
              </a:defRPr>
            </a:lvl7pPr>
            <a:lvl8pPr marL="3429000" indent="-228600" eaLnBrk="0" fontAlgn="base" hangingPunct="0">
              <a:spcBef>
                <a:spcPct val="0"/>
              </a:spcBef>
              <a:spcAft>
                <a:spcPct val="0"/>
              </a:spcAft>
              <a:defRPr sz="4000">
                <a:solidFill>
                  <a:schemeClr val="bg1"/>
                </a:solidFill>
                <a:latin typeface="Times New Roman" pitchFamily="18" charset="0"/>
              </a:defRPr>
            </a:lvl8pPr>
            <a:lvl9pPr marL="3886200" indent="-228600" eaLnBrk="0" fontAlgn="base" hangingPunct="0">
              <a:spcBef>
                <a:spcPct val="0"/>
              </a:spcBef>
              <a:spcAft>
                <a:spcPct val="0"/>
              </a:spcAft>
              <a:defRPr sz="4000">
                <a:solidFill>
                  <a:schemeClr val="bg1"/>
                </a:solidFill>
                <a:latin typeface="Times New Roman" pitchFamily="18" charset="0"/>
              </a:defRPr>
            </a:lvl9pPr>
          </a:lstStyle>
          <a:p>
            <a:pPr eaLnBrk="1" hangingPunct="1"/>
            <a:fld id="{75CC6E9E-91D3-4A74-BA7F-299B695C33B2}" type="slidenum">
              <a:rPr lang="tr-TR" altLang="tr-TR" sz="1200">
                <a:solidFill>
                  <a:schemeClr val="tx1"/>
                </a:solidFill>
                <a:latin typeface="Arial" charset="0"/>
              </a:rPr>
              <a:pPr eaLnBrk="1" hangingPunct="1"/>
              <a:t>71</a:t>
            </a:fld>
            <a:endParaRPr lang="tr-TR" altLang="tr-TR" sz="1200">
              <a:solidFill>
                <a:schemeClr val="tx1"/>
              </a:solidFill>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1 Slayt Görüntüsü Yer Tutucusu"/>
          <p:cNvSpPr>
            <a:spLocks noGrp="1" noRot="1" noChangeAspect="1" noTextEdit="1"/>
          </p:cNvSpPr>
          <p:nvPr>
            <p:ph type="sldImg"/>
          </p:nvPr>
        </p:nvSpPr>
        <p:spPr>
          <a:ln/>
        </p:spPr>
      </p:sp>
      <p:sp>
        <p:nvSpPr>
          <p:cNvPr id="83971" name="2 Not Yer Tutucusu"/>
          <p:cNvSpPr txBox="1">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a:latin typeface="Arial" charset="0"/>
            </a:endParaRPr>
          </a:p>
        </p:txBody>
      </p:sp>
      <p:sp>
        <p:nvSpPr>
          <p:cNvPr id="83972" name="3 Slayt Numarası Yer Tutucusu"/>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591" tIns="42296" rIns="84591" bIns="42296"/>
          <a:lstStyle>
            <a:lvl1pPr>
              <a:defRPr sz="4000">
                <a:solidFill>
                  <a:schemeClr val="bg1"/>
                </a:solidFill>
                <a:latin typeface="Times New Roman" pitchFamily="18" charset="0"/>
              </a:defRPr>
            </a:lvl1pPr>
            <a:lvl2pPr marL="742950" indent="-285750">
              <a:defRPr sz="4000">
                <a:solidFill>
                  <a:schemeClr val="bg1"/>
                </a:solidFill>
                <a:latin typeface="Times New Roman" pitchFamily="18" charset="0"/>
              </a:defRPr>
            </a:lvl2pPr>
            <a:lvl3pPr marL="1143000" indent="-228600">
              <a:defRPr sz="4000">
                <a:solidFill>
                  <a:schemeClr val="bg1"/>
                </a:solidFill>
                <a:latin typeface="Times New Roman" pitchFamily="18" charset="0"/>
              </a:defRPr>
            </a:lvl3pPr>
            <a:lvl4pPr marL="1600200" indent="-228600">
              <a:defRPr sz="4000">
                <a:solidFill>
                  <a:schemeClr val="bg1"/>
                </a:solidFill>
                <a:latin typeface="Times New Roman" pitchFamily="18" charset="0"/>
              </a:defRPr>
            </a:lvl4pPr>
            <a:lvl5pPr marL="2057400" indent="-228600">
              <a:defRPr sz="4000">
                <a:solidFill>
                  <a:schemeClr val="bg1"/>
                </a:solidFill>
                <a:latin typeface="Times New Roman" pitchFamily="18" charset="0"/>
              </a:defRPr>
            </a:lvl5pPr>
            <a:lvl6pPr marL="2514600" indent="-228600" eaLnBrk="0" fontAlgn="base" hangingPunct="0">
              <a:spcBef>
                <a:spcPct val="0"/>
              </a:spcBef>
              <a:spcAft>
                <a:spcPct val="0"/>
              </a:spcAft>
              <a:defRPr sz="4000">
                <a:solidFill>
                  <a:schemeClr val="bg1"/>
                </a:solidFill>
                <a:latin typeface="Times New Roman" pitchFamily="18" charset="0"/>
              </a:defRPr>
            </a:lvl6pPr>
            <a:lvl7pPr marL="2971800" indent="-228600" eaLnBrk="0" fontAlgn="base" hangingPunct="0">
              <a:spcBef>
                <a:spcPct val="0"/>
              </a:spcBef>
              <a:spcAft>
                <a:spcPct val="0"/>
              </a:spcAft>
              <a:defRPr sz="4000">
                <a:solidFill>
                  <a:schemeClr val="bg1"/>
                </a:solidFill>
                <a:latin typeface="Times New Roman" pitchFamily="18" charset="0"/>
              </a:defRPr>
            </a:lvl7pPr>
            <a:lvl8pPr marL="3429000" indent="-228600" eaLnBrk="0" fontAlgn="base" hangingPunct="0">
              <a:spcBef>
                <a:spcPct val="0"/>
              </a:spcBef>
              <a:spcAft>
                <a:spcPct val="0"/>
              </a:spcAft>
              <a:defRPr sz="4000">
                <a:solidFill>
                  <a:schemeClr val="bg1"/>
                </a:solidFill>
                <a:latin typeface="Times New Roman" pitchFamily="18" charset="0"/>
              </a:defRPr>
            </a:lvl8pPr>
            <a:lvl9pPr marL="3886200" indent="-228600" eaLnBrk="0" fontAlgn="base" hangingPunct="0">
              <a:spcBef>
                <a:spcPct val="0"/>
              </a:spcBef>
              <a:spcAft>
                <a:spcPct val="0"/>
              </a:spcAft>
              <a:defRPr sz="4000">
                <a:solidFill>
                  <a:schemeClr val="bg1"/>
                </a:solidFill>
                <a:latin typeface="Times New Roman" pitchFamily="18" charset="0"/>
              </a:defRPr>
            </a:lvl9pPr>
          </a:lstStyle>
          <a:p>
            <a:pPr eaLnBrk="1" hangingPunct="1"/>
            <a:fld id="{BE7F6FE9-1233-4614-AB96-00E5531D59E2}" type="slidenum">
              <a:rPr lang="tr-TR" altLang="tr-TR" sz="1200">
                <a:solidFill>
                  <a:schemeClr val="tx1"/>
                </a:solidFill>
                <a:latin typeface="Arial" charset="0"/>
              </a:rPr>
              <a:pPr eaLnBrk="1" hangingPunct="1"/>
              <a:t>72</a:t>
            </a:fld>
            <a:endParaRPr lang="tr-TR" altLang="tr-TR" sz="1200">
              <a:solidFill>
                <a:schemeClr val="tx1"/>
              </a:solidFill>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a:t>Asıl başlık stili için tıklatın</a:t>
            </a: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3 Veri Yer Tutucusu"/>
          <p:cNvSpPr>
            <a:spLocks noGrp="1"/>
          </p:cNvSpPr>
          <p:nvPr>
            <p:ph type="dt" sz="half" idx="10"/>
          </p:nvPr>
        </p:nvSpPr>
        <p:spPr/>
        <p:txBody>
          <a:bodyPr/>
          <a:lstStyle/>
          <a:p>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Başlık, Metin ve 2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7813"/>
            <a:ext cx="8229600" cy="1139825"/>
          </a:xfrm>
        </p:spPr>
        <p:txBody>
          <a:bodyPr/>
          <a:lstStyle/>
          <a:p>
            <a:r>
              <a:rPr lang="tr-TR"/>
              <a:t>Asıl başlık stili için tıklatın</a:t>
            </a:r>
          </a:p>
        </p:txBody>
      </p:sp>
      <p:sp>
        <p:nvSpPr>
          <p:cNvPr id="3" name="2 Metin Yer Tutucusu"/>
          <p:cNvSpPr>
            <a:spLocks noGrp="1"/>
          </p:cNvSpPr>
          <p:nvPr>
            <p:ph type="body" sz="half" idx="1"/>
          </p:nvPr>
        </p:nvSpPr>
        <p:spPr>
          <a:xfrm>
            <a:off x="457200" y="1600200"/>
            <a:ext cx="4038600" cy="4530725"/>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quarter" idx="2"/>
          </p:nvPr>
        </p:nvSpPr>
        <p:spPr>
          <a:xfrm>
            <a:off x="4648200" y="1600200"/>
            <a:ext cx="4038600" cy="2189163"/>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İçerik Yer Tutucusu"/>
          <p:cNvSpPr>
            <a:spLocks noGrp="1"/>
          </p:cNvSpPr>
          <p:nvPr>
            <p:ph sz="quarter" idx="3"/>
          </p:nvPr>
        </p:nvSpPr>
        <p:spPr>
          <a:xfrm>
            <a:off x="4648200" y="3941763"/>
            <a:ext cx="4038600" cy="2189162"/>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Rectangle 4"/>
          <p:cNvSpPr>
            <a:spLocks noGrp="1" noChangeArrowheads="1"/>
          </p:cNvSpPr>
          <p:nvPr>
            <p:ph type="dt" sz="half" idx="10"/>
          </p:nvPr>
        </p:nvSpPr>
        <p:spPr>
          <a:ln/>
        </p:spPr>
        <p:txBody>
          <a:bodyPr/>
          <a:lstStyle>
            <a:lvl1pPr>
              <a:defRPr/>
            </a:lvl1pPr>
          </a:lstStyle>
          <a:p>
            <a:pPr>
              <a:defRPr/>
            </a:pPr>
            <a:endParaRPr lang="tr-TR"/>
          </a:p>
        </p:txBody>
      </p:sp>
      <p:sp>
        <p:nvSpPr>
          <p:cNvPr id="7" name="Rectangle 5"/>
          <p:cNvSpPr>
            <a:spLocks noGrp="1" noChangeArrowheads="1"/>
          </p:cNvSpPr>
          <p:nvPr>
            <p:ph type="ftr" sz="quarter" idx="11"/>
          </p:nvPr>
        </p:nvSpPr>
        <p:spPr>
          <a:ln/>
        </p:spPr>
        <p:txBody>
          <a:bodyPr/>
          <a:lstStyle>
            <a:lvl1pPr>
              <a:defRPr/>
            </a:lvl1pPr>
          </a:lstStyle>
          <a:p>
            <a:pPr>
              <a:defRPr/>
            </a:pPr>
            <a:endParaRPr lang="tr-TR"/>
          </a:p>
        </p:txBody>
      </p:sp>
      <p:sp>
        <p:nvSpPr>
          <p:cNvPr id="8" name="Rectangle 6"/>
          <p:cNvSpPr>
            <a:spLocks noGrp="1" noChangeArrowheads="1"/>
          </p:cNvSpPr>
          <p:nvPr>
            <p:ph type="sldNum" sz="quarter" idx="12"/>
          </p:nvPr>
        </p:nvSpPr>
        <p:spPr>
          <a:ln/>
        </p:spPr>
        <p:txBody>
          <a:bodyPr/>
          <a:lstStyle>
            <a:lvl1pPr>
              <a:defRPr/>
            </a:lvl1pPr>
          </a:lstStyle>
          <a:p>
            <a:pPr>
              <a:defRPr/>
            </a:pPr>
            <a:fld id="{6DF094E2-BB73-41F1-A6B2-CC201CC94397}" type="slidenum">
              <a:rPr lang="tr-TR"/>
              <a:pPr>
                <a:defRPr/>
              </a:pPr>
              <a:t>‹#›</a:t>
            </a:fld>
            <a:endParaRPr lang="tr-TR"/>
          </a:p>
        </p:txBody>
      </p:sp>
    </p:spTree>
    <p:extLst>
      <p:ext uri="{BB962C8B-B14F-4D97-AF65-F5344CB8AC3E}">
        <p14:creationId xmlns:p14="http://schemas.microsoft.com/office/powerpoint/2010/main" val="347767026"/>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Başlık, Metin ve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7813"/>
            <a:ext cx="8229600" cy="1139825"/>
          </a:xfrm>
        </p:spPr>
        <p:txBody>
          <a:bodyPr/>
          <a:lstStyle/>
          <a:p>
            <a:r>
              <a:rPr lang="tr-TR"/>
              <a:t>Asıl başlık stili için tıklatın</a:t>
            </a:r>
          </a:p>
        </p:txBody>
      </p:sp>
      <p:sp>
        <p:nvSpPr>
          <p:cNvPr id="3" name="2 Metin Yer Tutucusu"/>
          <p:cNvSpPr>
            <a:spLocks noGrp="1"/>
          </p:cNvSpPr>
          <p:nvPr>
            <p:ph type="body" sz="half" idx="1"/>
          </p:nvPr>
        </p:nvSpPr>
        <p:spPr>
          <a:xfrm>
            <a:off x="457200" y="1600200"/>
            <a:ext cx="4038600" cy="4530725"/>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4648200" y="1600200"/>
            <a:ext cx="4038600" cy="4530725"/>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C4619766-BA77-4B80-848C-C971544F9D76}" type="slidenum">
              <a:rPr lang="tr-TR"/>
              <a:pPr>
                <a:defRPr/>
              </a:pPr>
              <a:t>‹#›</a:t>
            </a:fld>
            <a:endParaRPr lang="tr-TR"/>
          </a:p>
        </p:txBody>
      </p:sp>
    </p:spTree>
    <p:extLst>
      <p:ext uri="{BB962C8B-B14F-4D97-AF65-F5344CB8AC3E}">
        <p14:creationId xmlns:p14="http://schemas.microsoft.com/office/powerpoint/2010/main" val="3830505789"/>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Başlık, 4 İçerik">
    <p:spTree>
      <p:nvGrpSpPr>
        <p:cNvPr id="1" name=""/>
        <p:cNvGrpSpPr/>
        <p:nvPr/>
      </p:nvGrpSpPr>
      <p:grpSpPr>
        <a:xfrm>
          <a:off x="0" y="0"/>
          <a:ext cx="0" cy="0"/>
          <a:chOff x="0" y="0"/>
          <a:chExt cx="0" cy="0"/>
        </a:xfrm>
      </p:grpSpPr>
      <p:sp>
        <p:nvSpPr>
          <p:cNvPr id="2" name="1 Başlık"/>
          <p:cNvSpPr>
            <a:spLocks noGrp="1"/>
          </p:cNvSpPr>
          <p:nvPr>
            <p:ph type="title" sz="quarter"/>
          </p:nvPr>
        </p:nvSpPr>
        <p:spPr>
          <a:xfrm>
            <a:off x="457200" y="277813"/>
            <a:ext cx="8229600" cy="1139825"/>
          </a:xfrm>
        </p:spPr>
        <p:txBody>
          <a:bodyPr/>
          <a:lstStyle/>
          <a:p>
            <a:r>
              <a:rPr lang="tr-TR"/>
              <a:t>Asıl başlık stili için tıklatın</a:t>
            </a:r>
          </a:p>
        </p:txBody>
      </p:sp>
      <p:sp>
        <p:nvSpPr>
          <p:cNvPr id="3" name="2 İçerik Yer Tutucusu"/>
          <p:cNvSpPr>
            <a:spLocks noGrp="1"/>
          </p:cNvSpPr>
          <p:nvPr>
            <p:ph sz="quarter" idx="1"/>
          </p:nvPr>
        </p:nvSpPr>
        <p:spPr>
          <a:xfrm>
            <a:off x="457200" y="1600200"/>
            <a:ext cx="4038600" cy="2189163"/>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quarter" idx="2"/>
          </p:nvPr>
        </p:nvSpPr>
        <p:spPr>
          <a:xfrm>
            <a:off x="4648200" y="1600200"/>
            <a:ext cx="4038600" cy="2189163"/>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İçerik Yer Tutucusu"/>
          <p:cNvSpPr>
            <a:spLocks noGrp="1"/>
          </p:cNvSpPr>
          <p:nvPr>
            <p:ph sz="quarter" idx="3"/>
          </p:nvPr>
        </p:nvSpPr>
        <p:spPr>
          <a:xfrm>
            <a:off x="457200" y="3941763"/>
            <a:ext cx="4038600" cy="2189162"/>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5 İçerik Yer Tutucusu"/>
          <p:cNvSpPr>
            <a:spLocks noGrp="1"/>
          </p:cNvSpPr>
          <p:nvPr>
            <p:ph sz="quarter" idx="4"/>
          </p:nvPr>
        </p:nvSpPr>
        <p:spPr>
          <a:xfrm>
            <a:off x="4648200" y="3941763"/>
            <a:ext cx="4038600" cy="2189162"/>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Rectangle 4"/>
          <p:cNvSpPr>
            <a:spLocks noGrp="1" noChangeArrowheads="1"/>
          </p:cNvSpPr>
          <p:nvPr>
            <p:ph type="dt" sz="half" idx="10"/>
          </p:nvPr>
        </p:nvSpPr>
        <p:spPr>
          <a:ln/>
        </p:spPr>
        <p:txBody>
          <a:bodyPr/>
          <a:lstStyle>
            <a:lvl1pPr>
              <a:defRPr/>
            </a:lvl1pPr>
          </a:lstStyle>
          <a:p>
            <a:pPr>
              <a:defRPr/>
            </a:pPr>
            <a:endParaRPr lang="tr-TR"/>
          </a:p>
        </p:txBody>
      </p:sp>
      <p:sp>
        <p:nvSpPr>
          <p:cNvPr id="8" name="Rectangle 5"/>
          <p:cNvSpPr>
            <a:spLocks noGrp="1" noChangeArrowheads="1"/>
          </p:cNvSpPr>
          <p:nvPr>
            <p:ph type="ftr" sz="quarter" idx="11"/>
          </p:nvPr>
        </p:nvSpPr>
        <p:spPr>
          <a:ln/>
        </p:spPr>
        <p:txBody>
          <a:bodyPr/>
          <a:lstStyle>
            <a:lvl1pPr>
              <a:defRPr/>
            </a:lvl1pPr>
          </a:lstStyle>
          <a:p>
            <a:pPr>
              <a:defRPr/>
            </a:pPr>
            <a:endParaRPr lang="tr-TR"/>
          </a:p>
        </p:txBody>
      </p:sp>
      <p:sp>
        <p:nvSpPr>
          <p:cNvPr id="9" name="Rectangle 6"/>
          <p:cNvSpPr>
            <a:spLocks noGrp="1" noChangeArrowheads="1"/>
          </p:cNvSpPr>
          <p:nvPr>
            <p:ph type="sldNum" sz="quarter" idx="12"/>
          </p:nvPr>
        </p:nvSpPr>
        <p:spPr>
          <a:ln/>
        </p:spPr>
        <p:txBody>
          <a:bodyPr/>
          <a:lstStyle>
            <a:lvl1pPr>
              <a:defRPr/>
            </a:lvl1pPr>
          </a:lstStyle>
          <a:p>
            <a:pPr>
              <a:defRPr/>
            </a:pPr>
            <a:fld id="{27CB6F72-6007-4C7F-B0A5-568A19F3FAD0}" type="slidenum">
              <a:rPr lang="tr-TR"/>
              <a:pPr>
                <a:defRPr/>
              </a:pPr>
              <a:t>‹#›</a:t>
            </a:fld>
            <a:endParaRPr lang="tr-TR"/>
          </a:p>
        </p:txBody>
      </p:sp>
    </p:spTree>
    <p:extLst>
      <p:ext uri="{BB962C8B-B14F-4D97-AF65-F5344CB8AC3E}">
        <p14:creationId xmlns:p14="http://schemas.microsoft.com/office/powerpoint/2010/main" val="401468015"/>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OverObj">
  <p:cSld name="Başlık ve İçerik Üzerinde Metin">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7813"/>
            <a:ext cx="8229600" cy="1139825"/>
          </a:xfrm>
        </p:spPr>
        <p:txBody>
          <a:bodyPr/>
          <a:lstStyle/>
          <a:p>
            <a:r>
              <a:rPr lang="tr-TR"/>
              <a:t>Asıl başlık stili için tıklatın</a:t>
            </a:r>
          </a:p>
        </p:txBody>
      </p:sp>
      <p:sp>
        <p:nvSpPr>
          <p:cNvPr id="3" name="2 Metin Yer Tutucusu"/>
          <p:cNvSpPr>
            <a:spLocks noGrp="1"/>
          </p:cNvSpPr>
          <p:nvPr>
            <p:ph type="body" sz="half" idx="1"/>
          </p:nvPr>
        </p:nvSpPr>
        <p:spPr>
          <a:xfrm>
            <a:off x="457200" y="1600200"/>
            <a:ext cx="8229600" cy="2189163"/>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457200" y="3941763"/>
            <a:ext cx="8229600" cy="2189162"/>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6F428671-D67F-4E47-B9DC-D2E38FEDC148}" type="slidenum">
              <a:rPr lang="tr-TR"/>
              <a:pPr>
                <a:defRPr/>
              </a:pPr>
              <a:t>‹#›</a:t>
            </a:fld>
            <a:endParaRPr lang="tr-TR"/>
          </a:p>
        </p:txBody>
      </p:sp>
    </p:spTree>
    <p:extLst>
      <p:ext uri="{BB962C8B-B14F-4D97-AF65-F5344CB8AC3E}">
        <p14:creationId xmlns:p14="http://schemas.microsoft.com/office/powerpoint/2010/main" val="1666058986"/>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mediaAndTx">
  <p:cSld name="Başlık, Medya Klibi ve Metin">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7813"/>
            <a:ext cx="8229600" cy="1139825"/>
          </a:xfrm>
        </p:spPr>
        <p:txBody>
          <a:bodyPr/>
          <a:lstStyle/>
          <a:p>
            <a:r>
              <a:rPr lang="tr-TR"/>
              <a:t>Asıl başlık stili için tıklatın</a:t>
            </a:r>
          </a:p>
        </p:txBody>
      </p:sp>
      <p:sp>
        <p:nvSpPr>
          <p:cNvPr id="3" name="2 Medya Yer Tutucusu"/>
          <p:cNvSpPr>
            <a:spLocks noGrp="1"/>
          </p:cNvSpPr>
          <p:nvPr>
            <p:ph type="media" sz="half" idx="1"/>
          </p:nvPr>
        </p:nvSpPr>
        <p:spPr>
          <a:xfrm>
            <a:off x="457200" y="1600200"/>
            <a:ext cx="4038600" cy="4530725"/>
          </a:xfrm>
        </p:spPr>
        <p:txBody>
          <a:bodyPr/>
          <a:lstStyle/>
          <a:p>
            <a:pPr lvl="0"/>
            <a:endParaRPr lang="tr-TR" noProof="0"/>
          </a:p>
        </p:txBody>
      </p:sp>
      <p:sp>
        <p:nvSpPr>
          <p:cNvPr id="4" name="3 Metin Yer Tutucusu"/>
          <p:cNvSpPr>
            <a:spLocks noGrp="1"/>
          </p:cNvSpPr>
          <p:nvPr>
            <p:ph type="body" sz="half" idx="2"/>
          </p:nvPr>
        </p:nvSpPr>
        <p:spPr>
          <a:xfrm>
            <a:off x="4648200" y="1600200"/>
            <a:ext cx="4038600" cy="4530725"/>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3059F916-B23D-4647-8E8C-B2F8CB6D6434}" type="slidenum">
              <a:rPr lang="tr-TR"/>
              <a:pPr>
                <a:defRPr/>
              </a:pPr>
              <a:t>‹#›</a:t>
            </a:fld>
            <a:endParaRPr lang="tr-TR"/>
          </a:p>
        </p:txBody>
      </p:sp>
    </p:spTree>
    <p:extLst>
      <p:ext uri="{BB962C8B-B14F-4D97-AF65-F5344CB8AC3E}">
        <p14:creationId xmlns:p14="http://schemas.microsoft.com/office/powerpoint/2010/main" val="1109374095"/>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cSld name="Başlık, İçerik ve 2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7813"/>
            <a:ext cx="8229600" cy="1139825"/>
          </a:xfrm>
        </p:spPr>
        <p:txBody>
          <a:bodyPr/>
          <a:lstStyle/>
          <a:p>
            <a:r>
              <a:rPr lang="tr-TR"/>
              <a:t>Asıl başlık stili için tıklatın</a:t>
            </a:r>
          </a:p>
        </p:txBody>
      </p:sp>
      <p:sp>
        <p:nvSpPr>
          <p:cNvPr id="3" name="2 İçerik Yer Tutucusu"/>
          <p:cNvSpPr>
            <a:spLocks noGrp="1"/>
          </p:cNvSpPr>
          <p:nvPr>
            <p:ph sz="half" idx="1"/>
          </p:nvPr>
        </p:nvSpPr>
        <p:spPr>
          <a:xfrm>
            <a:off x="457200" y="1600200"/>
            <a:ext cx="4038600" cy="4530725"/>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quarter" idx="2"/>
          </p:nvPr>
        </p:nvSpPr>
        <p:spPr>
          <a:xfrm>
            <a:off x="4648200" y="1600200"/>
            <a:ext cx="4038600" cy="2189163"/>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İçerik Yer Tutucusu"/>
          <p:cNvSpPr>
            <a:spLocks noGrp="1"/>
          </p:cNvSpPr>
          <p:nvPr>
            <p:ph sz="quarter" idx="3"/>
          </p:nvPr>
        </p:nvSpPr>
        <p:spPr>
          <a:xfrm>
            <a:off x="4648200" y="3941763"/>
            <a:ext cx="4038600" cy="2189162"/>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Rectangle 4"/>
          <p:cNvSpPr>
            <a:spLocks noGrp="1" noChangeArrowheads="1"/>
          </p:cNvSpPr>
          <p:nvPr>
            <p:ph type="dt" sz="half" idx="10"/>
          </p:nvPr>
        </p:nvSpPr>
        <p:spPr>
          <a:ln/>
        </p:spPr>
        <p:txBody>
          <a:bodyPr/>
          <a:lstStyle>
            <a:lvl1pPr>
              <a:defRPr/>
            </a:lvl1pPr>
          </a:lstStyle>
          <a:p>
            <a:pPr>
              <a:defRPr/>
            </a:pPr>
            <a:endParaRPr lang="tr-TR"/>
          </a:p>
        </p:txBody>
      </p:sp>
      <p:sp>
        <p:nvSpPr>
          <p:cNvPr id="7" name="Rectangle 5"/>
          <p:cNvSpPr>
            <a:spLocks noGrp="1" noChangeArrowheads="1"/>
          </p:cNvSpPr>
          <p:nvPr>
            <p:ph type="ftr" sz="quarter" idx="11"/>
          </p:nvPr>
        </p:nvSpPr>
        <p:spPr>
          <a:ln/>
        </p:spPr>
        <p:txBody>
          <a:bodyPr/>
          <a:lstStyle>
            <a:lvl1pPr>
              <a:defRPr/>
            </a:lvl1pPr>
          </a:lstStyle>
          <a:p>
            <a:pPr>
              <a:defRPr/>
            </a:pPr>
            <a:endParaRPr lang="tr-TR"/>
          </a:p>
        </p:txBody>
      </p:sp>
      <p:sp>
        <p:nvSpPr>
          <p:cNvPr id="8" name="Rectangle 6"/>
          <p:cNvSpPr>
            <a:spLocks noGrp="1" noChangeArrowheads="1"/>
          </p:cNvSpPr>
          <p:nvPr>
            <p:ph type="sldNum" sz="quarter" idx="12"/>
          </p:nvPr>
        </p:nvSpPr>
        <p:spPr>
          <a:ln/>
        </p:spPr>
        <p:txBody>
          <a:bodyPr/>
          <a:lstStyle>
            <a:lvl1pPr>
              <a:defRPr/>
            </a:lvl1pPr>
          </a:lstStyle>
          <a:p>
            <a:pPr>
              <a:defRPr/>
            </a:pPr>
            <a:fld id="{F16DBFF3-1026-45B9-94DD-8F7D0ACCCC46}" type="slidenum">
              <a:rPr lang="tr-TR"/>
              <a:pPr>
                <a:defRPr/>
              </a:pPr>
              <a:t>‹#›</a:t>
            </a:fld>
            <a:endParaRPr lang="tr-TR"/>
          </a:p>
        </p:txBody>
      </p:sp>
    </p:spTree>
    <p:extLst>
      <p:ext uri="{BB962C8B-B14F-4D97-AF65-F5344CB8AC3E}">
        <p14:creationId xmlns:p14="http://schemas.microsoft.com/office/powerpoint/2010/main" val="3855233566"/>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3 Veri Yer Tutucusu"/>
          <p:cNvSpPr>
            <a:spLocks noGrp="1"/>
          </p:cNvSpPr>
          <p:nvPr>
            <p:ph type="dt" sz="half" idx="10"/>
          </p:nvPr>
        </p:nvSpPr>
        <p:spPr/>
        <p:txBody>
          <a:bodyPr/>
          <a:lstStyle/>
          <a:p>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Veri Yer Tutucusu"/>
          <p:cNvSpPr>
            <a:spLocks noGrp="1"/>
          </p:cNvSpPr>
          <p:nvPr>
            <p:ph type="dt" sz="half" idx="10"/>
          </p:nvPr>
        </p:nvSpPr>
        <p:spPr/>
        <p:txBody>
          <a:bodyPr/>
          <a:lstStyle/>
          <a:p>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6 Veri Yer Tutucusu"/>
          <p:cNvSpPr>
            <a:spLocks noGrp="1"/>
          </p:cNvSpPr>
          <p:nvPr>
            <p:ph type="dt" sz="half" idx="10"/>
          </p:nvPr>
        </p:nvSpPr>
        <p:spPr/>
        <p:txBody>
          <a:bodyPr/>
          <a:lstStyle/>
          <a:p>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Veri Yer Tutucusu"/>
          <p:cNvSpPr>
            <a:spLocks noGrp="1"/>
          </p:cNvSpPr>
          <p:nvPr>
            <p:ph type="dt" sz="half" idx="10"/>
          </p:nvPr>
        </p:nvSpPr>
        <p:spPr/>
        <p:txBody>
          <a:bodyPr/>
          <a:lstStyle/>
          <a:p>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a:t>Asıl başlık stili için tıklatın</a:t>
            </a: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2.jpeg"/><Relationship Id="rId1" Type="http://schemas.openxmlformats.org/officeDocument/2006/relationships/slideLayout" Target="../slideLayouts/slideLayout13.xml"/><Relationship Id="rId4" Type="http://schemas.openxmlformats.org/officeDocument/2006/relationships/image" Target="../media/image69.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6.xml"/></Relationships>
</file>

<file path=ppt/slides/_rels/slide13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1.jpeg"/><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2.xml"/><Relationship Id="rId4" Type="http://schemas.openxmlformats.org/officeDocument/2006/relationships/image" Target="../media/image105.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4.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26.gif"/><Relationship Id="rId4" Type="http://schemas.openxmlformats.org/officeDocument/2006/relationships/image" Target="../media/image25.wmf"/></Relationships>
</file>

<file path=ppt/slides/_rels/slide15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1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16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1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4.xml"/><Relationship Id="rId1" Type="http://schemas.openxmlformats.org/officeDocument/2006/relationships/vmlDrawing" Target="../drawings/vmlDrawing5.vml"/><Relationship Id="rId4" Type="http://schemas.openxmlformats.org/officeDocument/2006/relationships/image" Target="../media/image119.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12.xml"/></Relationships>
</file>

<file path=ppt/slides/_rels/slide182.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13.xml"/><Relationship Id="rId4" Type="http://schemas.openxmlformats.org/officeDocument/2006/relationships/image" Target="../media/image135.jpe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8.xml.rels><?xml version="1.0" encoding="UTF-8" standalone="yes"?>
<Relationships xmlns="http://schemas.openxmlformats.org/package/2006/relationships"><Relationship Id="rId2" Type="http://schemas.openxmlformats.org/officeDocument/2006/relationships/image" Target="../media/image137.gif"/><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13.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13.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4.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7.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2.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2.xml"/></Relationships>
</file>

<file path=ppt/slides/_rels/slide223.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3.xml"/></Relationships>
</file>

<file path=ppt/slides/_rels/slide22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12.xml"/></Relationships>
</file>

<file path=ppt/slides/_rels/slide22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13.xml"/></Relationships>
</file>

<file path=ppt/slides/_rels/slide22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13.xml"/><Relationship Id="rId5" Type="http://schemas.openxmlformats.org/officeDocument/2006/relationships/image" Target="../media/image153.jpeg"/><Relationship Id="rId4" Type="http://schemas.openxmlformats.org/officeDocument/2006/relationships/image" Target="../media/image152.jpe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0.jpe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17.xml"/></Relationships>
</file>

<file path=ppt/slides/_rels/slide231.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4.xml"/></Relationships>
</file>

<file path=ppt/slides/_rels/slide232.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4.xml"/></Relationships>
</file>

<file path=ppt/slides/_rels/slide233.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12.xml"/></Relationships>
</file>

<file path=ppt/slides/_rels/slide23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4.xml"/><Relationship Id="rId1" Type="http://schemas.openxmlformats.org/officeDocument/2006/relationships/vmlDrawing" Target="../drawings/vmlDrawing6.vml"/><Relationship Id="rId4" Type="http://schemas.openxmlformats.org/officeDocument/2006/relationships/image" Target="../media/image160.png"/></Relationships>
</file>

<file path=ppt/slides/_rels/slide23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4.xml"/><Relationship Id="rId1" Type="http://schemas.openxmlformats.org/officeDocument/2006/relationships/vmlDrawing" Target="../drawings/vmlDrawing7.vml"/><Relationship Id="rId4" Type="http://schemas.openxmlformats.org/officeDocument/2006/relationships/image" Target="../media/image161.png"/></Relationships>
</file>

<file path=ppt/slides/_rels/slide236.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4.xml"/><Relationship Id="rId1" Type="http://schemas.openxmlformats.org/officeDocument/2006/relationships/vmlDrawing" Target="../drawings/vmlDrawing8.vml"/><Relationship Id="rId4" Type="http://schemas.openxmlformats.org/officeDocument/2006/relationships/image" Target="../media/image163.png"/></Relationships>
</file>

<file path=ppt/slides/_rels/slide238.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2.xml"/><Relationship Id="rId1" Type="http://schemas.openxmlformats.org/officeDocument/2006/relationships/vmlDrawing" Target="../drawings/vmlDrawing9.vml"/><Relationship Id="rId5" Type="http://schemas.openxmlformats.org/officeDocument/2006/relationships/image" Target="../media/image169.jpeg"/><Relationship Id="rId4" Type="http://schemas.openxmlformats.org/officeDocument/2006/relationships/image" Target="../media/image168.png"/></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14.xml"/><Relationship Id="rId4" Type="http://schemas.openxmlformats.org/officeDocument/2006/relationships/image" Target="../media/image172.jpeg"/></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0.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12.xml"/></Relationships>
</file>

<file path=ppt/slides/_rels/slide251.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12.xml"/></Relationships>
</file>

<file path=ppt/slides/_rels/slide252.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1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7.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1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9.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1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1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1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14.xml"/><Relationship Id="rId4" Type="http://schemas.openxmlformats.org/officeDocument/2006/relationships/image" Target="../media/image187.png"/></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7.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jpeg"/><Relationship Id="rId1" Type="http://schemas.openxmlformats.org/officeDocument/2006/relationships/slideLayout" Target="../slideLayouts/slideLayout17.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3.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13.xml"/></Relationships>
</file>

<file path=ppt/slides/_rels/slide28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91.jpeg"/><Relationship Id="rId1" Type="http://schemas.openxmlformats.org/officeDocument/2006/relationships/slideLayout" Target="../slideLayouts/slideLayout13.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8.xml.rels><?xml version="1.0" encoding="UTF-8" standalone="yes"?>
<Relationships xmlns="http://schemas.openxmlformats.org/package/2006/relationships"><Relationship Id="rId2" Type="http://schemas.openxmlformats.org/officeDocument/2006/relationships/image" Target="../media/image192.gif"/><Relationship Id="rId1" Type="http://schemas.openxmlformats.org/officeDocument/2006/relationships/slideLayout" Target="../slideLayouts/slideLayout1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1.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jpeg"/><Relationship Id="rId1" Type="http://schemas.openxmlformats.org/officeDocument/2006/relationships/slideLayout" Target="../slideLayouts/slideLayout13.xml"/></Relationships>
</file>

<file path=ppt/slides/_rels/slide292.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13.xml"/></Relationships>
</file>

<file path=ppt/slides/_rels/slide293.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13.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6.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8.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1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21.png"/><Relationship Id="rId5" Type="http://schemas.openxmlformats.org/officeDocument/2006/relationships/oleObject" Target="../embeddings/oleObject2.bin"/><Relationship Id="rId4" Type="http://schemas.openxmlformats.org/officeDocument/2006/relationships/image" Target="../media/image20.png"/></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2.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0.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jpeg"/><Relationship Id="rId1" Type="http://schemas.openxmlformats.org/officeDocument/2006/relationships/slideLayout" Target="../slideLayouts/slideLayout13.xml"/></Relationships>
</file>

<file path=ppt/slides/_rels/slide321.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7.xml"/></Relationships>
</file>

<file path=ppt/slides/_rels/slide322.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7.xml"/></Relationships>
</file>

<file path=ppt/slides/_rels/slide323.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image" Target="../media/image204.jpeg"/><Relationship Id="rId1" Type="http://schemas.openxmlformats.org/officeDocument/2006/relationships/slideLayout" Target="../slideLayouts/slideLayout7.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jpeg"/><Relationship Id="rId1" Type="http://schemas.openxmlformats.org/officeDocument/2006/relationships/slideLayout" Target="../slideLayouts/slideLayout12.xml"/><Relationship Id="rId4" Type="http://schemas.openxmlformats.org/officeDocument/2006/relationships/image" Target="../media/image208.jpeg"/></Relationships>
</file>

<file path=ppt/slides/_rels/slide333.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09.jpeg"/><Relationship Id="rId1" Type="http://schemas.openxmlformats.org/officeDocument/2006/relationships/slideLayout" Target="../slideLayouts/slideLayout1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40.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0.png"/></Relationships>
</file>

<file path=ppt/slides/_rels/slide344.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221.jpeg"/><Relationship Id="rId1" Type="http://schemas.openxmlformats.org/officeDocument/2006/relationships/slideLayout" Target="../slideLayouts/slideLayout2.xml"/><Relationship Id="rId4" Type="http://schemas.openxmlformats.org/officeDocument/2006/relationships/image" Target="../media/image223.jpeg"/></Relationships>
</file>

<file path=ppt/slides/_rels/slide345.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226.jpeg"/><Relationship Id="rId1" Type="http://schemas.openxmlformats.org/officeDocument/2006/relationships/slideLayout" Target="../slideLayouts/slideLayout2.xml"/><Relationship Id="rId4" Type="http://schemas.openxmlformats.org/officeDocument/2006/relationships/image" Target="../media/image228.jpeg"/></Relationships>
</file>

<file path=ppt/slides/_rels/slide348.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image" Target="../media/image2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0.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image" Target="../media/image234.jpeg"/><Relationship Id="rId1" Type="http://schemas.openxmlformats.org/officeDocument/2006/relationships/slideLayout" Target="../slideLayouts/slideLayout2.xml"/><Relationship Id="rId4" Type="http://schemas.openxmlformats.org/officeDocument/2006/relationships/image" Target="../media/image236.jpeg"/></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6.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4.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4.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0.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4.xml"/><Relationship Id="rId1" Type="http://schemas.openxmlformats.org/officeDocument/2006/relationships/vmlDrawing" Target="../drawings/vmlDrawing2.vml"/><Relationship Id="rId5" Type="http://schemas.openxmlformats.org/officeDocument/2006/relationships/image" Target="../media/image26.gif"/><Relationship Id="rId4" Type="http://schemas.openxmlformats.org/officeDocument/2006/relationships/image" Target="../media/image25.wmf"/></Relationships>
</file>

<file path=ppt/slides/_rels/slide45.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5.xml"/><Relationship Id="rId4" Type="http://schemas.openxmlformats.org/officeDocument/2006/relationships/image" Target="../media/image35.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58.emf"/></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sz="half" idx="1"/>
          </p:nvPr>
        </p:nvSpPr>
        <p:spPr>
          <a:xfrm>
            <a:off x="179512" y="980728"/>
            <a:ext cx="8713663" cy="5327997"/>
          </a:xfrm>
        </p:spPr>
        <p:txBody>
          <a:bodyPr>
            <a:normAutofit/>
          </a:bodyPr>
          <a:lstStyle/>
          <a:p>
            <a:pPr marL="88900" indent="0" algn="ctr" eaLnBrk="1" hangingPunct="1">
              <a:lnSpc>
                <a:spcPct val="115000"/>
              </a:lnSpc>
              <a:buFont typeface="Wingdings" pitchFamily="2" charset="2"/>
              <a:buNone/>
            </a:pPr>
            <a:r>
              <a:rPr lang="tr-TR" altLang="tr-TR" sz="6100" b="1" dirty="0">
                <a:solidFill>
                  <a:srgbClr val="CC0000"/>
                </a:solidFill>
                <a:latin typeface="Arial" charset="0"/>
              </a:rPr>
              <a:t>TEMEL İLK YARDIM  EĞİTİMİ</a:t>
            </a:r>
          </a:p>
          <a:p>
            <a:pPr marL="88900" indent="0" algn="ctr" eaLnBrk="1" hangingPunct="1">
              <a:lnSpc>
                <a:spcPct val="115000"/>
              </a:lnSpc>
              <a:buFont typeface="Wingdings" pitchFamily="2" charset="2"/>
              <a:buNone/>
            </a:pPr>
            <a:endParaRPr lang="tr-TR" altLang="tr-TR" sz="4400" b="1" dirty="0">
              <a:solidFill>
                <a:srgbClr val="CC0000"/>
              </a:solidFill>
              <a:latin typeface="Arial" charset="0"/>
            </a:endParaRPr>
          </a:p>
          <a:p>
            <a:pPr marL="88900" indent="0" algn="ctr" eaLnBrk="1" hangingPunct="1">
              <a:lnSpc>
                <a:spcPct val="115000"/>
              </a:lnSpc>
              <a:buFont typeface="Wingdings" pitchFamily="2" charset="2"/>
              <a:buNone/>
            </a:pPr>
            <a:endParaRPr lang="tr-TR" altLang="tr-TR" sz="4400" b="1" dirty="0">
              <a:solidFill>
                <a:srgbClr val="CC0000"/>
              </a:solidFill>
              <a:latin typeface="Arial" charset="0"/>
            </a:endParaRPr>
          </a:p>
          <a:p>
            <a:pPr marL="88900" indent="0" algn="ctr" eaLnBrk="1" hangingPunct="1">
              <a:lnSpc>
                <a:spcPct val="115000"/>
              </a:lnSpc>
              <a:buFont typeface="Wingdings" pitchFamily="2" charset="2"/>
              <a:buNone/>
            </a:pPr>
            <a:endParaRPr lang="tr-TR" altLang="tr-TR" sz="4400" b="1" dirty="0">
              <a:solidFill>
                <a:srgbClr val="CC0000"/>
              </a:solidFill>
              <a:latin typeface="Arial" charset="0"/>
            </a:endParaRPr>
          </a:p>
          <a:p>
            <a:pPr marL="88900" indent="0" algn="ctr" eaLnBrk="1" hangingPunct="1">
              <a:lnSpc>
                <a:spcPct val="115000"/>
              </a:lnSpc>
              <a:buFont typeface="Wingdings" pitchFamily="2" charset="2"/>
              <a:buNone/>
            </a:pPr>
            <a:endParaRPr lang="tr-TR" altLang="tr-TR" sz="4400" b="1" dirty="0">
              <a:solidFill>
                <a:srgbClr val="CC0000"/>
              </a:solidFill>
              <a:latin typeface="Arial" charset="0"/>
            </a:endParaRPr>
          </a:p>
          <a:p>
            <a:pPr marL="88900" indent="0" algn="ctr" eaLnBrk="1" hangingPunct="1">
              <a:lnSpc>
                <a:spcPct val="115000"/>
              </a:lnSpc>
              <a:buFont typeface="Wingdings" pitchFamily="2" charset="2"/>
              <a:buNone/>
            </a:pPr>
            <a:endParaRPr lang="tr-TR" altLang="tr-TR" sz="4400" b="1" dirty="0">
              <a:solidFill>
                <a:srgbClr val="CC0000"/>
              </a:solidFill>
              <a:latin typeface="Arial" charset="0"/>
            </a:endParaRPr>
          </a:p>
          <a:p>
            <a:pPr marL="88900" indent="0" algn="ctr" eaLnBrk="1" hangingPunct="1">
              <a:lnSpc>
                <a:spcPct val="115000"/>
              </a:lnSpc>
              <a:buFont typeface="Wingdings" pitchFamily="2" charset="2"/>
              <a:buNone/>
            </a:pPr>
            <a:endParaRPr lang="tr-TR" altLang="tr-TR" sz="4400" b="1" dirty="0">
              <a:solidFill>
                <a:srgbClr val="CC0000"/>
              </a:solidFill>
              <a:latin typeface="Arial" charset="0"/>
            </a:endParaRPr>
          </a:p>
        </p:txBody>
      </p:sp>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1</a:t>
            </a:fld>
            <a:endParaRPr lang="tr-TR"/>
          </a:p>
        </p:txBody>
      </p:sp>
    </p:spTree>
    <p:extLst>
      <p:ext uri="{BB962C8B-B14F-4D97-AF65-F5344CB8AC3E}">
        <p14:creationId xmlns:p14="http://schemas.microsoft.com/office/powerpoint/2010/main" val="2915522340"/>
      </p:ext>
    </p:extLst>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MEBlogo_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515100" y="3713163"/>
            <a:ext cx="304800" cy="304800"/>
          </a:xfrm>
          <a:noFill/>
        </p:spPr>
      </p:pic>
      <p:pic>
        <p:nvPicPr>
          <p:cNvPr id="12291" name="Picture 3" descr="tara0001"/>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3" name="Slayt Numarası Yer Tutucusu 2"/>
          <p:cNvSpPr>
            <a:spLocks noGrp="1"/>
          </p:cNvSpPr>
          <p:nvPr>
            <p:ph type="sldNum" sz="quarter" idx="12"/>
          </p:nvPr>
        </p:nvSpPr>
        <p:spPr/>
        <p:txBody>
          <a:bodyPr/>
          <a:lstStyle/>
          <a:p>
            <a:fld id="{F302176B-0E47-46AC-8F43-DAB4B8A37D06}" type="slidenum">
              <a:rPr lang="tr-TR" smtClean="0"/>
              <a:t>10</a:t>
            </a:fld>
            <a:endParaRPr lang="tr-TR"/>
          </a:p>
        </p:txBody>
      </p:sp>
    </p:spTree>
    <p:extLst>
      <p:ext uri="{BB962C8B-B14F-4D97-AF65-F5344CB8AC3E}">
        <p14:creationId xmlns:p14="http://schemas.microsoft.com/office/powerpoint/2010/main" val="344289527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body" sz="half" idx="1"/>
          </p:nvPr>
        </p:nvSpPr>
        <p:spPr>
          <a:xfrm>
            <a:off x="571500" y="1857375"/>
            <a:ext cx="8215313" cy="4530725"/>
          </a:xfrm>
        </p:spPr>
        <p:txBody>
          <a:bodyPr/>
          <a:lstStyle/>
          <a:p>
            <a:pPr eaLnBrk="1" fontAlgn="ctr" hangingPunct="1">
              <a:spcBef>
                <a:spcPct val="0"/>
              </a:spcBef>
              <a:buClrTx/>
              <a:buFontTx/>
              <a:buNone/>
            </a:pPr>
            <a:endParaRPr lang="tr-TR" altLang="tr-TR" sz="2400" dirty="0">
              <a:latin typeface="Arial" charset="0"/>
            </a:endParaRPr>
          </a:p>
          <a:p>
            <a:pPr eaLnBrk="1" fontAlgn="ctr" hangingPunct="1">
              <a:spcBef>
                <a:spcPct val="0"/>
              </a:spcBef>
              <a:buClrTx/>
              <a:buFont typeface="Wingdings" pitchFamily="2" charset="2"/>
              <a:buNone/>
            </a:pPr>
            <a:r>
              <a:rPr lang="en-US" altLang="tr-TR" sz="2400" b="1" dirty="0">
                <a:latin typeface="Arial" charset="0"/>
              </a:rPr>
              <a:t>1</a:t>
            </a:r>
            <a:r>
              <a:rPr lang="tr-TR" altLang="tr-TR" sz="2400" b="1" dirty="0">
                <a:latin typeface="Arial" charset="0"/>
              </a:rPr>
              <a:t>1. Hasta/ yaralının solunumu yok ise,</a:t>
            </a:r>
          </a:p>
          <a:p>
            <a:pPr eaLnBrk="1" fontAlgn="ctr" hangingPunct="1">
              <a:spcBef>
                <a:spcPct val="0"/>
              </a:spcBef>
              <a:buClrTx/>
              <a:buFont typeface="Wingdings" pitchFamily="2" charset="2"/>
              <a:buNone/>
            </a:pPr>
            <a:endParaRPr lang="en-US" altLang="tr-TR" sz="2400" b="1" dirty="0">
              <a:latin typeface="Arial" charset="0"/>
            </a:endParaRPr>
          </a:p>
          <a:p>
            <a:pPr eaLnBrk="1" fontAlgn="ctr" hangingPunct="1">
              <a:spcBef>
                <a:spcPct val="0"/>
              </a:spcBef>
              <a:buClrTx/>
              <a:buFont typeface="Wingdings" pitchFamily="2" charset="2"/>
              <a:buNone/>
            </a:pPr>
            <a:r>
              <a:rPr lang="en-US" altLang="tr-TR" sz="2400" b="1" dirty="0">
                <a:latin typeface="Arial" charset="0"/>
              </a:rPr>
              <a:t>1</a:t>
            </a:r>
            <a:r>
              <a:rPr lang="tr-TR" altLang="tr-TR" sz="2400" b="1" dirty="0">
                <a:latin typeface="Arial" charset="0"/>
              </a:rPr>
              <a:t>2.</a:t>
            </a:r>
            <a:r>
              <a:rPr lang="en-US" altLang="tr-TR" sz="2400" b="1" dirty="0">
                <a:latin typeface="Arial" charset="0"/>
              </a:rPr>
              <a:t> </a:t>
            </a:r>
            <a:r>
              <a:rPr lang="tr-TR" altLang="tr-TR" sz="2400" b="1" dirty="0">
                <a:latin typeface="Arial" charset="0"/>
              </a:rPr>
              <a:t>Çevrede başka kimse yok ve ilkyardımcı yalnız ise, kendisi 112’yi arar,</a:t>
            </a:r>
          </a:p>
          <a:p>
            <a:pPr eaLnBrk="1" fontAlgn="ctr" hangingPunct="1">
              <a:spcBef>
                <a:spcPct val="0"/>
              </a:spcBef>
              <a:buClrTx/>
              <a:buFont typeface="Wingdings" pitchFamily="2" charset="2"/>
              <a:buNone/>
            </a:pPr>
            <a:endParaRPr lang="tr-TR" altLang="tr-TR" sz="2400" b="1" dirty="0">
              <a:latin typeface="Arial" charset="0"/>
            </a:endParaRPr>
          </a:p>
          <a:p>
            <a:pPr eaLnBrk="1" fontAlgn="ctr" hangingPunct="1">
              <a:spcBef>
                <a:spcPct val="0"/>
              </a:spcBef>
              <a:buClrTx/>
              <a:buFont typeface="Wingdings" pitchFamily="2" charset="2"/>
              <a:buNone/>
            </a:pPr>
            <a:endParaRPr lang="tr-TR" altLang="tr-TR" sz="2200" b="1" dirty="0">
              <a:latin typeface="Arial" charset="0"/>
            </a:endParaRPr>
          </a:p>
          <a:p>
            <a:pPr eaLnBrk="1" fontAlgn="ctr" hangingPunct="1">
              <a:spcBef>
                <a:spcPct val="0"/>
              </a:spcBef>
              <a:buClrTx/>
              <a:buFontTx/>
              <a:buNone/>
            </a:pPr>
            <a:endParaRPr lang="tr-TR" altLang="tr-TR" sz="2200" b="1" dirty="0">
              <a:latin typeface="Arial" charset="0"/>
            </a:endParaRPr>
          </a:p>
          <a:p>
            <a:pPr eaLnBrk="1" fontAlgn="ctr" hangingPunct="1">
              <a:spcBef>
                <a:spcPct val="0"/>
              </a:spcBef>
              <a:buClrTx/>
              <a:buFontTx/>
              <a:buNone/>
            </a:pPr>
            <a:endParaRPr lang="tr-TR" altLang="tr-TR" sz="2400" b="1" dirty="0">
              <a:latin typeface="Arial" charset="0"/>
            </a:endParaRPr>
          </a:p>
        </p:txBody>
      </p:sp>
      <p:sp>
        <p:nvSpPr>
          <p:cNvPr id="11267" name="Rectangle 6"/>
          <p:cNvSpPr>
            <a:spLocks noChangeArrowheads="1"/>
          </p:cNvSpPr>
          <p:nvPr/>
        </p:nvSpPr>
        <p:spPr bwMode="auto">
          <a:xfrm>
            <a:off x="1979613" y="765175"/>
            <a:ext cx="55848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cs typeface="Arial"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cs typeface="Arial"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cs typeface="Arial" charset="0"/>
              </a:defRPr>
            </a:lvl3pPr>
            <a:lvl4pPr marL="1600200" indent="-228600" eaLnBrk="0" hangingPunct="0">
              <a:spcBef>
                <a:spcPct val="20000"/>
              </a:spcBef>
              <a:buClr>
                <a:schemeClr val="bg2"/>
              </a:buClr>
              <a:buFont typeface="Wingdings" pitchFamily="2" charset="2"/>
              <a:buChar char="§"/>
              <a:defRPr sz="2000">
                <a:solidFill>
                  <a:schemeClr val="tx1"/>
                </a:solidFill>
                <a:latin typeface="Verdana" pitchFamily="34" charset="0"/>
                <a:cs typeface="Arial" charset="0"/>
              </a:defRPr>
            </a:lvl4pPr>
            <a:lvl5pPr marL="2057400" indent="-228600" eaLnBrk="0" hangingPunct="0">
              <a:spcBef>
                <a:spcPct val="20000"/>
              </a:spcBef>
              <a:buClr>
                <a:schemeClr val="tx2"/>
              </a:buClr>
              <a:buSzPct val="80000"/>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9pPr>
          </a:lstStyle>
          <a:p>
            <a:pPr algn="ctr">
              <a:spcBef>
                <a:spcPct val="0"/>
              </a:spcBef>
              <a:buClrTx/>
              <a:buSzTx/>
              <a:buFontTx/>
              <a:buNone/>
            </a:pPr>
            <a:r>
              <a:rPr lang="tr-TR" altLang="tr-TR" sz="3200">
                <a:solidFill>
                  <a:srgbClr val="CC0000"/>
                </a:solidFill>
                <a:latin typeface="Arial" charset="0"/>
              </a:rPr>
              <a:t>YETİŞKİNLERDE </a:t>
            </a:r>
          </a:p>
          <a:p>
            <a:pPr algn="ctr">
              <a:spcBef>
                <a:spcPct val="0"/>
              </a:spcBef>
              <a:buClrTx/>
              <a:buSzTx/>
              <a:buFontTx/>
              <a:buNone/>
            </a:pPr>
            <a:r>
              <a:rPr lang="tr-TR" altLang="tr-TR" sz="3200">
                <a:solidFill>
                  <a:srgbClr val="CC0000"/>
                </a:solidFill>
                <a:latin typeface="Arial" charset="0"/>
              </a:rPr>
              <a:t>TEMEL YAŞAM DESTEĞİ</a:t>
            </a:r>
          </a:p>
        </p:txBody>
      </p:sp>
      <p:pic>
        <p:nvPicPr>
          <p:cNvPr id="11268" name="Picture 5" descr="C:\Documents and Settings\ozge.akdag\Desktop\İlk Yardım Eğitimci Eğitimi\ilk yardım fotoğrafları\ER1_29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3429000"/>
            <a:ext cx="2867025" cy="312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100</a:t>
            </a:fld>
            <a:endParaRPr lang="tr-TR"/>
          </a:p>
        </p:txBody>
      </p:sp>
    </p:spTree>
    <p:extLst>
      <p:ext uri="{BB962C8B-B14F-4D97-AF65-F5344CB8AC3E}">
        <p14:creationId xmlns:p14="http://schemas.microsoft.com/office/powerpoint/2010/main" val="3790062766"/>
      </p:ext>
    </p:extLst>
  </p:cSld>
  <p:clrMapOvr>
    <a:masterClrMapping/>
  </p:clrMapOvr>
  <p:transition>
    <p:random/>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body" sz="half" idx="1"/>
          </p:nvPr>
        </p:nvSpPr>
        <p:spPr>
          <a:xfrm>
            <a:off x="571500" y="2071688"/>
            <a:ext cx="8215313" cy="4530725"/>
          </a:xfrm>
        </p:spPr>
        <p:txBody>
          <a:bodyPr/>
          <a:lstStyle/>
          <a:p>
            <a:pPr eaLnBrk="1" fontAlgn="ctr" hangingPunct="1">
              <a:spcBef>
                <a:spcPct val="0"/>
              </a:spcBef>
              <a:buClrTx/>
              <a:buFont typeface="Wingdings" pitchFamily="2" charset="2"/>
              <a:buNone/>
            </a:pPr>
            <a:r>
              <a:rPr lang="tr-TR" altLang="tr-TR" sz="2400" b="1" dirty="0">
                <a:latin typeface="Arial" charset="0"/>
              </a:rPr>
              <a:t>13.Göğüs basısı uygulamak için göğüs kemiğinin alt ve üst ucu tespit edilerek alt yarısına bir elin topuğu yerleştirilir,</a:t>
            </a:r>
          </a:p>
          <a:p>
            <a:pPr eaLnBrk="1" fontAlgn="ctr" hangingPunct="1">
              <a:spcBef>
                <a:spcPct val="0"/>
              </a:spcBef>
              <a:buClrTx/>
              <a:buFont typeface="Wingdings" pitchFamily="2" charset="2"/>
              <a:buNone/>
            </a:pPr>
            <a:endParaRPr lang="tr-TR" altLang="tr-TR" sz="2400" b="1" dirty="0">
              <a:latin typeface="Arial" charset="0"/>
            </a:endParaRPr>
          </a:p>
          <a:p>
            <a:pPr eaLnBrk="1" fontAlgn="ctr" hangingPunct="1">
              <a:spcBef>
                <a:spcPct val="0"/>
              </a:spcBef>
              <a:buClrTx/>
              <a:buFont typeface="Wingdings" pitchFamily="2" charset="2"/>
              <a:buNone/>
            </a:pPr>
            <a:r>
              <a:rPr lang="tr-TR" altLang="tr-TR" sz="2400" b="1" dirty="0">
                <a:latin typeface="Arial" charset="0"/>
              </a:rPr>
              <a:t>14.</a:t>
            </a:r>
            <a:r>
              <a:rPr lang="tr-TR" altLang="tr-TR" sz="2400" dirty="0"/>
              <a:t> </a:t>
            </a:r>
            <a:r>
              <a:rPr lang="tr-TR" altLang="tr-TR" sz="2400" b="1" dirty="0">
                <a:latin typeface="Arial" charset="0"/>
              </a:rPr>
              <a:t>Diğer el bu elin üzerine yerleştirilir,</a:t>
            </a:r>
          </a:p>
          <a:p>
            <a:pPr eaLnBrk="1" fontAlgn="ctr" hangingPunct="1">
              <a:spcBef>
                <a:spcPct val="0"/>
              </a:spcBef>
              <a:buClrTx/>
              <a:buFont typeface="Wingdings" pitchFamily="2" charset="2"/>
              <a:buNone/>
            </a:pPr>
            <a:endParaRPr lang="tr-TR" altLang="tr-TR" sz="2400" b="1" dirty="0">
              <a:latin typeface="Arial" charset="0"/>
            </a:endParaRPr>
          </a:p>
          <a:p>
            <a:pPr eaLnBrk="1" fontAlgn="ctr" hangingPunct="1">
              <a:spcBef>
                <a:spcPct val="0"/>
              </a:spcBef>
              <a:buClrTx/>
              <a:buFont typeface="Wingdings" pitchFamily="2" charset="2"/>
              <a:buNone/>
            </a:pPr>
            <a:r>
              <a:rPr lang="tr-TR" altLang="tr-TR" sz="2400" b="1" dirty="0">
                <a:latin typeface="Arial" charset="0"/>
              </a:rPr>
              <a:t>15.Her iki elin parmakları birbirine kenetlenir,</a:t>
            </a:r>
          </a:p>
          <a:p>
            <a:pPr eaLnBrk="1" fontAlgn="ctr" hangingPunct="1">
              <a:spcBef>
                <a:spcPct val="0"/>
              </a:spcBef>
              <a:buClrTx/>
              <a:buFont typeface="Wingdings" pitchFamily="2" charset="2"/>
              <a:buNone/>
            </a:pPr>
            <a:endParaRPr lang="tr-TR" altLang="tr-TR" sz="2200" b="1" dirty="0">
              <a:latin typeface="Arial" charset="0"/>
            </a:endParaRPr>
          </a:p>
          <a:p>
            <a:pPr eaLnBrk="1" fontAlgn="ctr" hangingPunct="1">
              <a:spcBef>
                <a:spcPct val="0"/>
              </a:spcBef>
              <a:buClrTx/>
              <a:buFontTx/>
              <a:buNone/>
            </a:pPr>
            <a:endParaRPr lang="tr-TR" altLang="tr-TR" sz="2200" b="1" dirty="0">
              <a:latin typeface="Arial" charset="0"/>
            </a:endParaRPr>
          </a:p>
          <a:p>
            <a:pPr eaLnBrk="1" fontAlgn="ctr" hangingPunct="1">
              <a:spcBef>
                <a:spcPct val="0"/>
              </a:spcBef>
              <a:buClrTx/>
              <a:buFontTx/>
              <a:buNone/>
            </a:pPr>
            <a:endParaRPr lang="tr-TR" altLang="tr-TR" sz="2400" b="1" dirty="0">
              <a:latin typeface="Arial" charset="0"/>
            </a:endParaRPr>
          </a:p>
        </p:txBody>
      </p:sp>
      <p:sp>
        <p:nvSpPr>
          <p:cNvPr id="12291" name="Rectangle 6"/>
          <p:cNvSpPr>
            <a:spLocks noChangeArrowheads="1"/>
          </p:cNvSpPr>
          <p:nvPr/>
        </p:nvSpPr>
        <p:spPr bwMode="auto">
          <a:xfrm>
            <a:off x="1979613" y="765175"/>
            <a:ext cx="55848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cs typeface="Arial"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cs typeface="Arial"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cs typeface="Arial" charset="0"/>
              </a:defRPr>
            </a:lvl3pPr>
            <a:lvl4pPr marL="1600200" indent="-228600" eaLnBrk="0" hangingPunct="0">
              <a:spcBef>
                <a:spcPct val="20000"/>
              </a:spcBef>
              <a:buClr>
                <a:schemeClr val="bg2"/>
              </a:buClr>
              <a:buFont typeface="Wingdings" pitchFamily="2" charset="2"/>
              <a:buChar char="§"/>
              <a:defRPr sz="2000">
                <a:solidFill>
                  <a:schemeClr val="tx1"/>
                </a:solidFill>
                <a:latin typeface="Verdana" pitchFamily="34" charset="0"/>
                <a:cs typeface="Arial" charset="0"/>
              </a:defRPr>
            </a:lvl4pPr>
            <a:lvl5pPr marL="2057400" indent="-228600" eaLnBrk="0" hangingPunct="0">
              <a:spcBef>
                <a:spcPct val="20000"/>
              </a:spcBef>
              <a:buClr>
                <a:schemeClr val="tx2"/>
              </a:buClr>
              <a:buSzPct val="80000"/>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9pPr>
          </a:lstStyle>
          <a:p>
            <a:pPr algn="ctr">
              <a:spcBef>
                <a:spcPct val="0"/>
              </a:spcBef>
              <a:buClrTx/>
              <a:buSzTx/>
              <a:buFontTx/>
              <a:buNone/>
            </a:pPr>
            <a:r>
              <a:rPr lang="tr-TR" altLang="tr-TR" sz="3200">
                <a:solidFill>
                  <a:srgbClr val="CC0000"/>
                </a:solidFill>
                <a:latin typeface="Arial" charset="0"/>
              </a:rPr>
              <a:t>YETİŞKİNLERDE </a:t>
            </a:r>
          </a:p>
          <a:p>
            <a:pPr algn="ctr">
              <a:spcBef>
                <a:spcPct val="0"/>
              </a:spcBef>
              <a:buClrTx/>
              <a:buSzTx/>
              <a:buFontTx/>
              <a:buNone/>
            </a:pPr>
            <a:r>
              <a:rPr lang="tr-TR" altLang="tr-TR" sz="3200">
                <a:solidFill>
                  <a:srgbClr val="CC0000"/>
                </a:solidFill>
                <a:latin typeface="Arial" charset="0"/>
              </a:rPr>
              <a:t>TEMEL YAŞAM DESTEĞİ</a:t>
            </a:r>
          </a:p>
        </p:txBody>
      </p:sp>
      <p:pic>
        <p:nvPicPr>
          <p:cNvPr id="12292" name="Picture 2" descr="C:\Documents and Settings\ozge.akdag\Desktop\İlk Yardım Eğitimci Eğitimi\ilk yardım fotoğrafları\ER1_30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688" y="4786313"/>
            <a:ext cx="2655887"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3" descr="C:\Documents and Settings\ozge.akdag\Desktop\İlk Yardım Eğitimci Eğitimi\ilk yardım fotoğrafları\ER1_28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0" y="4786313"/>
            <a:ext cx="3119438"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101</a:t>
            </a:fld>
            <a:endParaRPr lang="tr-TR"/>
          </a:p>
        </p:txBody>
      </p:sp>
    </p:spTree>
    <p:extLst>
      <p:ext uri="{BB962C8B-B14F-4D97-AF65-F5344CB8AC3E}">
        <p14:creationId xmlns:p14="http://schemas.microsoft.com/office/powerpoint/2010/main" val="411078094"/>
      </p:ext>
    </p:extLst>
  </p:cSld>
  <p:clrMapOvr>
    <a:masterClrMapping/>
  </p:clrMapOvr>
  <p:transition>
    <p:random/>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ChangeArrowheads="1"/>
          </p:cNvSpPr>
          <p:nvPr/>
        </p:nvSpPr>
        <p:spPr bwMode="auto">
          <a:xfrm>
            <a:off x="1979613" y="231775"/>
            <a:ext cx="55848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cs typeface="Arial"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cs typeface="Arial"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cs typeface="Arial" charset="0"/>
              </a:defRPr>
            </a:lvl3pPr>
            <a:lvl4pPr marL="1600200" indent="-228600" eaLnBrk="0" hangingPunct="0">
              <a:spcBef>
                <a:spcPct val="20000"/>
              </a:spcBef>
              <a:buClr>
                <a:schemeClr val="bg2"/>
              </a:buClr>
              <a:buFont typeface="Wingdings" pitchFamily="2" charset="2"/>
              <a:buChar char="§"/>
              <a:defRPr sz="2000">
                <a:solidFill>
                  <a:schemeClr val="tx1"/>
                </a:solidFill>
                <a:latin typeface="Verdana" pitchFamily="34" charset="0"/>
                <a:cs typeface="Arial" charset="0"/>
              </a:defRPr>
            </a:lvl4pPr>
            <a:lvl5pPr marL="2057400" indent="-228600" eaLnBrk="0" hangingPunct="0">
              <a:spcBef>
                <a:spcPct val="20000"/>
              </a:spcBef>
              <a:buClr>
                <a:schemeClr val="tx2"/>
              </a:buClr>
              <a:buSzPct val="80000"/>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9pPr>
          </a:lstStyle>
          <a:p>
            <a:pPr algn="ctr">
              <a:spcBef>
                <a:spcPct val="0"/>
              </a:spcBef>
              <a:buClrTx/>
              <a:buSzTx/>
              <a:buFontTx/>
              <a:buNone/>
            </a:pPr>
            <a:r>
              <a:rPr lang="tr-TR" altLang="tr-TR" sz="3200" dirty="0">
                <a:solidFill>
                  <a:srgbClr val="CC0000"/>
                </a:solidFill>
                <a:latin typeface="Arial" charset="0"/>
              </a:rPr>
              <a:t>YETİŞKİNLERDE </a:t>
            </a:r>
          </a:p>
          <a:p>
            <a:pPr algn="ctr">
              <a:spcBef>
                <a:spcPct val="0"/>
              </a:spcBef>
              <a:buClrTx/>
              <a:buSzTx/>
              <a:buFontTx/>
              <a:buNone/>
            </a:pPr>
            <a:r>
              <a:rPr lang="tr-TR" altLang="tr-TR" sz="3200" dirty="0">
                <a:solidFill>
                  <a:srgbClr val="CC0000"/>
                </a:solidFill>
                <a:latin typeface="Arial" charset="0"/>
              </a:rPr>
              <a:t>TEMEL YAŞAM DESTEĞİ</a:t>
            </a:r>
          </a:p>
        </p:txBody>
      </p:sp>
      <p:sp>
        <p:nvSpPr>
          <p:cNvPr id="13315" name="Rectangle 2"/>
          <p:cNvSpPr>
            <a:spLocks noGrp="1" noChangeArrowheads="1"/>
          </p:cNvSpPr>
          <p:nvPr>
            <p:ph type="body" sz="half" idx="1"/>
          </p:nvPr>
        </p:nvSpPr>
        <p:spPr>
          <a:xfrm>
            <a:off x="0" y="1714208"/>
            <a:ext cx="6346825" cy="4524958"/>
          </a:xfrm>
          <a:noFill/>
        </p:spPr>
        <p:txBody>
          <a:bodyPr wrap="square" lIns="92075" tIns="46038" rIns="92075" bIns="46038" anchor="ctr">
            <a:spAutoFit/>
          </a:bodyPr>
          <a:lstStyle/>
          <a:p>
            <a:pPr marL="0" indent="0" algn="just">
              <a:spcBef>
                <a:spcPct val="0"/>
              </a:spcBef>
              <a:buClrTx/>
              <a:buSzTx/>
              <a:buFontTx/>
              <a:buNone/>
            </a:pPr>
            <a:r>
              <a:rPr lang="tr-TR" altLang="tr-TR" sz="2400" b="1" dirty="0">
                <a:latin typeface="Arial" charset="0"/>
                <a:cs typeface="Times New Roman" pitchFamily="18" charset="0"/>
              </a:rPr>
              <a:t>16.Ellerin parmakları göğüs kafesiyle temas ettirilmeden, dirsekler bükülmeden, göğüs kemiği üzerine vücuda dik olacak şekilde tutulur,</a:t>
            </a:r>
          </a:p>
          <a:p>
            <a:pPr marL="0" indent="0" algn="just">
              <a:spcBef>
                <a:spcPct val="0"/>
              </a:spcBef>
              <a:buClrTx/>
              <a:buSzTx/>
              <a:buFontTx/>
              <a:buNone/>
            </a:pPr>
            <a:endParaRPr lang="tr-TR" altLang="tr-TR" sz="2400" b="1" dirty="0">
              <a:latin typeface="Arial" charset="0"/>
            </a:endParaRPr>
          </a:p>
          <a:p>
            <a:pPr marL="0" indent="0" algn="just">
              <a:spcBef>
                <a:spcPct val="0"/>
              </a:spcBef>
              <a:buClrTx/>
              <a:buSzTx/>
              <a:buFont typeface="Wingdings" pitchFamily="2" charset="2"/>
              <a:buNone/>
            </a:pPr>
            <a:r>
              <a:rPr lang="tr-TR" altLang="tr-TR" sz="2400" b="1" dirty="0">
                <a:latin typeface="Arial" charset="0"/>
                <a:cs typeface="Times New Roman" pitchFamily="18" charset="0"/>
              </a:rPr>
              <a:t>17.Göğüs kemiği 5 cm aşağı inecek şekilde (yandan bakıldığında göğüs yüksekliğinin 1/3’ü kadar) 30 göğüs basısı/kalp basısı uygulanır, bu işlemin hızı dakikada 100 bası olacak şekilde ayarlanır,</a:t>
            </a:r>
          </a:p>
          <a:p>
            <a:pPr marL="0" indent="0" algn="just">
              <a:spcBef>
                <a:spcPct val="0"/>
              </a:spcBef>
              <a:buClrTx/>
              <a:buSzTx/>
              <a:buFontTx/>
              <a:buNone/>
            </a:pPr>
            <a:endParaRPr lang="tr-TR" altLang="tr-TR" sz="2400" b="1" dirty="0">
              <a:latin typeface="Arial" charset="0"/>
            </a:endParaRPr>
          </a:p>
        </p:txBody>
      </p:sp>
      <p:pic>
        <p:nvPicPr>
          <p:cNvPr id="13316" name="Picture 3" descr="C:\Documents and Settings\ozge.akdag\Desktop\İlk Yardım Eğitimci Eğitimi\ilk yardım fotoğrafları\ER1_30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6825" y="1714500"/>
            <a:ext cx="27971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3" descr="C:\Documents and Settings\ozge.akdag\Desktop\İlk Yardım Eğitimci Eğitimi\ilk yardım fotoğrafları\ER1_28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0675" y="3929063"/>
            <a:ext cx="2473325"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102</a:t>
            </a:fld>
            <a:endParaRPr lang="tr-TR"/>
          </a:p>
        </p:txBody>
      </p:sp>
    </p:spTree>
    <p:extLst>
      <p:ext uri="{BB962C8B-B14F-4D97-AF65-F5344CB8AC3E}">
        <p14:creationId xmlns:p14="http://schemas.microsoft.com/office/powerpoint/2010/main" val="1562510142"/>
      </p:ext>
    </p:extLst>
  </p:cSld>
  <p:clrMapOvr>
    <a:masterClrMapping/>
  </p:clrMapOvr>
  <p:transition>
    <p:random/>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763713" y="980729"/>
            <a:ext cx="5934075" cy="1019521"/>
          </a:xfrm>
        </p:spPr>
        <p:txBody>
          <a:bodyPr>
            <a:normAutofit fontScale="90000"/>
          </a:bodyPr>
          <a:lstStyle/>
          <a:p>
            <a:pPr algn="ctr" eaLnBrk="1" hangingPunct="1"/>
            <a:r>
              <a:rPr lang="tr-TR" altLang="tr-TR" sz="3200" b="1" dirty="0">
                <a:solidFill>
                  <a:srgbClr val="CC0000"/>
                </a:solidFill>
                <a:latin typeface="Arial" charset="0"/>
              </a:rPr>
              <a:t>YETİŞKİNLERDE</a:t>
            </a:r>
            <a:br>
              <a:rPr lang="tr-TR" altLang="tr-TR" sz="3200" b="1" dirty="0">
                <a:solidFill>
                  <a:srgbClr val="CC0000"/>
                </a:solidFill>
                <a:latin typeface="Arial" charset="0"/>
              </a:rPr>
            </a:br>
            <a:r>
              <a:rPr lang="tr-TR" altLang="tr-TR" sz="3200" b="1" dirty="0">
                <a:solidFill>
                  <a:srgbClr val="CC0000"/>
                </a:solidFill>
                <a:latin typeface="Arial" charset="0"/>
              </a:rPr>
              <a:t> TEMEL YAŞAM DESTEĞİ</a:t>
            </a:r>
            <a:br>
              <a:rPr lang="tr-TR" altLang="tr-TR" sz="3200" b="1" dirty="0">
                <a:solidFill>
                  <a:srgbClr val="CC0000"/>
                </a:solidFill>
                <a:latin typeface="Arial" charset="0"/>
              </a:rPr>
            </a:br>
            <a:endParaRPr lang="tr-TR" altLang="tr-TR" sz="3200" b="1" dirty="0">
              <a:solidFill>
                <a:srgbClr val="CC0000"/>
              </a:solidFill>
              <a:latin typeface="Arial" charset="0"/>
            </a:endParaRPr>
          </a:p>
        </p:txBody>
      </p:sp>
      <p:sp>
        <p:nvSpPr>
          <p:cNvPr id="14339" name="Rectangle 3"/>
          <p:cNvSpPr>
            <a:spLocks noGrp="1" noChangeArrowheads="1"/>
          </p:cNvSpPr>
          <p:nvPr>
            <p:ph type="body" sz="half" idx="1"/>
          </p:nvPr>
        </p:nvSpPr>
        <p:spPr>
          <a:xfrm>
            <a:off x="642938" y="1714500"/>
            <a:ext cx="5143500" cy="4530725"/>
          </a:xfrm>
        </p:spPr>
        <p:txBody>
          <a:bodyPr/>
          <a:lstStyle/>
          <a:p>
            <a:pPr eaLnBrk="1" fontAlgn="ctr" hangingPunct="1">
              <a:spcBef>
                <a:spcPct val="0"/>
              </a:spcBef>
              <a:buClrTx/>
              <a:buFontTx/>
              <a:buNone/>
            </a:pPr>
            <a:endParaRPr lang="tr-TR" altLang="tr-TR" sz="2400">
              <a:latin typeface="Arial" charset="0"/>
            </a:endParaRPr>
          </a:p>
          <a:p>
            <a:pPr eaLnBrk="1" fontAlgn="ctr" hangingPunct="1">
              <a:spcBef>
                <a:spcPct val="0"/>
              </a:spcBef>
              <a:buClrTx/>
              <a:buFontTx/>
              <a:buNone/>
            </a:pPr>
            <a:endParaRPr lang="tr-TR" altLang="tr-TR" sz="2400" b="1">
              <a:latin typeface="Arial" charset="0"/>
            </a:endParaRPr>
          </a:p>
          <a:p>
            <a:pPr eaLnBrk="1" fontAlgn="ctr" hangingPunct="1">
              <a:spcBef>
                <a:spcPct val="0"/>
              </a:spcBef>
              <a:buClrTx/>
              <a:buFontTx/>
              <a:buNone/>
            </a:pPr>
            <a:endParaRPr lang="tr-TR" altLang="tr-TR" sz="2400" b="1">
              <a:latin typeface="Arial" charset="0"/>
            </a:endParaRPr>
          </a:p>
        </p:txBody>
      </p:sp>
      <p:sp>
        <p:nvSpPr>
          <p:cNvPr id="14340" name="Rectangle 2"/>
          <p:cNvSpPr txBox="1">
            <a:spLocks noChangeArrowheads="1"/>
          </p:cNvSpPr>
          <p:nvPr/>
        </p:nvSpPr>
        <p:spPr bwMode="auto">
          <a:xfrm>
            <a:off x="179512" y="2185101"/>
            <a:ext cx="6106988" cy="2678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ctr">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cs typeface="Arial"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cs typeface="Arial"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cs typeface="Arial" charset="0"/>
              </a:defRPr>
            </a:lvl3pPr>
            <a:lvl4pPr marL="1600200" indent="-228600" eaLnBrk="0" hangingPunct="0">
              <a:spcBef>
                <a:spcPct val="20000"/>
              </a:spcBef>
              <a:buClr>
                <a:schemeClr val="bg2"/>
              </a:buClr>
              <a:buFont typeface="Wingdings" pitchFamily="2" charset="2"/>
              <a:buChar char="§"/>
              <a:defRPr sz="2000">
                <a:solidFill>
                  <a:schemeClr val="tx1"/>
                </a:solidFill>
                <a:latin typeface="Verdana" pitchFamily="34" charset="0"/>
                <a:cs typeface="Arial" charset="0"/>
              </a:defRPr>
            </a:lvl4pPr>
            <a:lvl5pPr marL="2057400" indent="-228600" eaLnBrk="0" hangingPunct="0">
              <a:spcBef>
                <a:spcPct val="20000"/>
              </a:spcBef>
              <a:buClr>
                <a:schemeClr val="tx2"/>
              </a:buClr>
              <a:buSzPct val="80000"/>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9pPr>
          </a:lstStyle>
          <a:p>
            <a:pPr eaLnBrk="1" hangingPunct="1">
              <a:spcBef>
                <a:spcPct val="0"/>
              </a:spcBef>
              <a:buClrTx/>
              <a:buSzTx/>
              <a:buFontTx/>
              <a:buNone/>
            </a:pPr>
            <a:r>
              <a:rPr lang="tr-TR" altLang="tr-TR" sz="2400" b="1" dirty="0">
                <a:latin typeface="Arial" charset="0"/>
                <a:cs typeface="Times New Roman" pitchFamily="18" charset="0"/>
              </a:rPr>
              <a:t>18.Baş geri çene yukarı pozisyonu tekrar verilerek hava yolu açıklığı sağlanır, </a:t>
            </a:r>
          </a:p>
          <a:p>
            <a:pPr algn="just">
              <a:spcBef>
                <a:spcPct val="0"/>
              </a:spcBef>
              <a:buClrTx/>
              <a:buSzTx/>
              <a:buFontTx/>
              <a:buNone/>
            </a:pPr>
            <a:endParaRPr lang="tr-TR" altLang="tr-TR" sz="2400" b="1" dirty="0">
              <a:latin typeface="Arial" charset="0"/>
            </a:endParaRPr>
          </a:p>
          <a:p>
            <a:pPr eaLnBrk="1" hangingPunct="1">
              <a:spcBef>
                <a:spcPct val="0"/>
              </a:spcBef>
              <a:buClrTx/>
              <a:buSzTx/>
              <a:buFontTx/>
              <a:buNone/>
            </a:pPr>
            <a:r>
              <a:rPr lang="tr-TR" altLang="tr-TR" sz="2400" b="1" dirty="0">
                <a:latin typeface="Arial" charset="0"/>
                <a:cs typeface="Times New Roman" pitchFamily="18" charset="0"/>
              </a:rPr>
              <a:t>19.Alnın üzerine konulan elin baş ve işaret parmağını kullanarak hasta/ yaralının burnu kapatılır,</a:t>
            </a:r>
          </a:p>
          <a:p>
            <a:pPr algn="just">
              <a:spcBef>
                <a:spcPct val="0"/>
              </a:spcBef>
              <a:buClrTx/>
              <a:buSzTx/>
              <a:buFontTx/>
              <a:buNone/>
            </a:pPr>
            <a:endParaRPr lang="tr-TR" altLang="tr-TR" sz="2400" b="1" dirty="0">
              <a:latin typeface="Arial" charset="0"/>
            </a:endParaRPr>
          </a:p>
        </p:txBody>
      </p:sp>
      <p:pic>
        <p:nvPicPr>
          <p:cNvPr id="14341" name="Picture 5" descr="C:\Documents and Settings\ozge.akdag\Desktop\İlk Yardım Eğitimci Eğitimi\ilk yardım fotoğrafları\ER1_29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7402" y="2000250"/>
            <a:ext cx="2286000"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2" descr="C:\Documents and Settings\ozge.akdag\Desktop\İlk Yardım Eğitimci Eğitimi\ilk yardım fotoğrafları\ER1_30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4797152"/>
            <a:ext cx="3443287" cy="2060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103</a:t>
            </a:fld>
            <a:endParaRPr lang="tr-TR"/>
          </a:p>
        </p:txBody>
      </p:sp>
    </p:spTree>
    <p:extLst>
      <p:ext uri="{BB962C8B-B14F-4D97-AF65-F5344CB8AC3E}">
        <p14:creationId xmlns:p14="http://schemas.microsoft.com/office/powerpoint/2010/main" val="4067727186"/>
      </p:ext>
    </p:extLst>
  </p:cSld>
  <p:clrMapOvr>
    <a:masterClrMapping/>
  </p:clrMapOvr>
  <p:transition>
    <p:random/>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785938" y="1143000"/>
            <a:ext cx="5934075" cy="858838"/>
          </a:xfrm>
        </p:spPr>
        <p:txBody>
          <a:bodyPr>
            <a:normAutofit fontScale="90000"/>
          </a:bodyPr>
          <a:lstStyle/>
          <a:p>
            <a:pPr algn="ctr" eaLnBrk="1" hangingPunct="1"/>
            <a:r>
              <a:rPr lang="tr-TR" altLang="tr-TR" sz="3200" b="1">
                <a:solidFill>
                  <a:srgbClr val="CC0000"/>
                </a:solidFill>
                <a:latin typeface="Arial" charset="0"/>
              </a:rPr>
              <a:t>YETİŞKİNLERDE</a:t>
            </a:r>
            <a:br>
              <a:rPr lang="tr-TR" altLang="tr-TR" sz="3200" b="1">
                <a:solidFill>
                  <a:srgbClr val="CC0000"/>
                </a:solidFill>
                <a:latin typeface="Arial" charset="0"/>
              </a:rPr>
            </a:br>
            <a:r>
              <a:rPr lang="tr-TR" altLang="tr-TR" sz="3200" b="1">
                <a:solidFill>
                  <a:srgbClr val="CC0000"/>
                </a:solidFill>
                <a:latin typeface="Arial" charset="0"/>
              </a:rPr>
              <a:t> TEMEL YAŞAM DESTEĞİ</a:t>
            </a:r>
            <a:br>
              <a:rPr lang="tr-TR" altLang="tr-TR" sz="3200" b="1">
                <a:solidFill>
                  <a:srgbClr val="CC0000"/>
                </a:solidFill>
                <a:latin typeface="Arial" charset="0"/>
              </a:rPr>
            </a:br>
            <a:endParaRPr lang="tr-TR" altLang="tr-TR" sz="3200" b="1">
              <a:solidFill>
                <a:srgbClr val="CC0000"/>
              </a:solidFill>
              <a:latin typeface="Arial" charset="0"/>
            </a:endParaRPr>
          </a:p>
        </p:txBody>
      </p:sp>
      <p:sp>
        <p:nvSpPr>
          <p:cNvPr id="16387" name="Rectangle 3"/>
          <p:cNvSpPr>
            <a:spLocks noGrp="1" noChangeArrowheads="1"/>
          </p:cNvSpPr>
          <p:nvPr>
            <p:ph type="body" sz="half" idx="1"/>
          </p:nvPr>
        </p:nvSpPr>
        <p:spPr>
          <a:xfrm>
            <a:off x="642938" y="1714500"/>
            <a:ext cx="5143500" cy="4530725"/>
          </a:xfrm>
        </p:spPr>
        <p:txBody>
          <a:bodyPr/>
          <a:lstStyle/>
          <a:p>
            <a:pPr eaLnBrk="1" fontAlgn="ctr" hangingPunct="1">
              <a:spcBef>
                <a:spcPct val="0"/>
              </a:spcBef>
              <a:buClrTx/>
              <a:buFontTx/>
              <a:buNone/>
            </a:pPr>
            <a:endParaRPr lang="tr-TR" altLang="tr-TR" sz="2400">
              <a:latin typeface="Arial" charset="0"/>
            </a:endParaRPr>
          </a:p>
          <a:p>
            <a:pPr eaLnBrk="1" fontAlgn="ctr" hangingPunct="1">
              <a:spcBef>
                <a:spcPct val="0"/>
              </a:spcBef>
              <a:buClrTx/>
              <a:buFontTx/>
              <a:buNone/>
            </a:pPr>
            <a:endParaRPr lang="tr-TR" altLang="tr-TR" sz="2400" b="1">
              <a:latin typeface="Arial" charset="0"/>
            </a:endParaRPr>
          </a:p>
          <a:p>
            <a:pPr eaLnBrk="1" fontAlgn="ctr" hangingPunct="1">
              <a:spcBef>
                <a:spcPct val="0"/>
              </a:spcBef>
              <a:buClrTx/>
              <a:buFontTx/>
              <a:buNone/>
            </a:pPr>
            <a:endParaRPr lang="tr-TR" altLang="tr-TR" sz="2400" b="1">
              <a:latin typeface="Arial" charset="0"/>
            </a:endParaRPr>
          </a:p>
        </p:txBody>
      </p:sp>
      <p:sp>
        <p:nvSpPr>
          <p:cNvPr id="6" name="Rectangle 2"/>
          <p:cNvSpPr txBox="1">
            <a:spLocks noChangeArrowheads="1"/>
          </p:cNvSpPr>
          <p:nvPr/>
        </p:nvSpPr>
        <p:spPr bwMode="auto">
          <a:xfrm>
            <a:off x="571500" y="2000158"/>
            <a:ext cx="8572500" cy="2678298"/>
          </a:xfrm>
          <a:prstGeom prst="rect">
            <a:avLst/>
          </a:prstGeom>
          <a:noFill/>
          <a:ln w="9525" cap="flat" cmpd="sng" algn="ctr">
            <a:noFill/>
            <a:prstDash val="solid"/>
            <a:miter lim="800000"/>
            <a:headEnd/>
            <a:tailEnd/>
          </a:ln>
          <a:effectLst/>
        </p:spPr>
        <p:txBody>
          <a:bodyPr lIns="92075" tIns="46038" rIns="92075" bIns="46038" anchor="ctr">
            <a:spAutoFit/>
          </a:bodyPr>
          <a:lstStyle/>
          <a:p>
            <a:pPr>
              <a:defRPr/>
            </a:pPr>
            <a:r>
              <a:rPr lang="tr-TR" sz="2400" b="1" dirty="0">
                <a:latin typeface="Arial" pitchFamily="34" charset="0"/>
                <a:cs typeface="Arial" pitchFamily="34" charset="0"/>
              </a:rPr>
              <a:t>20.Normal bir soluk alınır, baş geri çene yukarı pozisyonunda iken hasta/yaralının ağzını içine alacak şekilde ağız yerleştirilir,</a:t>
            </a:r>
          </a:p>
          <a:p>
            <a:pPr>
              <a:defRPr/>
            </a:pPr>
            <a:endParaRPr lang="tr-TR" sz="2400" b="1" dirty="0">
              <a:latin typeface="Arial" pitchFamily="34" charset="0"/>
              <a:cs typeface="Arial" pitchFamily="34" charset="0"/>
            </a:endParaRPr>
          </a:p>
          <a:p>
            <a:pPr algn="just" eaLnBrk="0" hangingPunct="0">
              <a:defRPr/>
            </a:pPr>
            <a:r>
              <a:rPr lang="tr-TR" sz="2400" b="1" dirty="0"/>
              <a:t>21. </a:t>
            </a:r>
            <a:r>
              <a:rPr lang="tr-TR" sz="2400" b="1" dirty="0">
                <a:latin typeface="Arial" panose="020B0604020202020204" pitchFamily="34" charset="0"/>
                <a:cs typeface="Arial" panose="020B0604020202020204" pitchFamily="34" charset="0"/>
              </a:rPr>
              <a:t>Normal nefes alınır ve kişinin ağız çevresi, dışarı hava kaçmayacak şekilde dudaklar ile sıkıca kapatılır. </a:t>
            </a:r>
          </a:p>
          <a:p>
            <a:pPr algn="just" eaLnBrk="0" hangingPunct="0">
              <a:defRPr/>
            </a:pPr>
            <a:endParaRPr lang="tr-TR" sz="2400" b="1" kern="0" dirty="0">
              <a:latin typeface="Arial" pitchFamily="34" charset="0"/>
              <a:cs typeface="Arial" pitchFamily="34" charset="0"/>
            </a:endParaRPr>
          </a:p>
        </p:txBody>
      </p:sp>
      <p:pic>
        <p:nvPicPr>
          <p:cNvPr id="16389" name="Picture 5" descr="C:\Documents and Settings\ozge.akdag\Desktop\İlk Yardım Eğitimci Eğitimi\ilk yardım fotoğrafları\ER1_29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1563" y="4500563"/>
            <a:ext cx="1435100"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2" descr="C:\Documents and Settings\ozge.akdag\Desktop\İlk Yardım Eğitimci Eğitimi\ilk yardım fotoğrafları\ER1_30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0" y="4572000"/>
            <a:ext cx="2905125"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3" descr="C:\Documents and Settings\ozge.akdag\Desktop\İlk Yardım Eğitimci Eğitimi\ilk yardım fotoğrafları\ER1_294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7875" y="4676775"/>
            <a:ext cx="3286125"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104</a:t>
            </a:fld>
            <a:endParaRPr lang="tr-TR"/>
          </a:p>
        </p:txBody>
      </p:sp>
    </p:spTree>
    <p:extLst>
      <p:ext uri="{BB962C8B-B14F-4D97-AF65-F5344CB8AC3E}">
        <p14:creationId xmlns:p14="http://schemas.microsoft.com/office/powerpoint/2010/main" val="805798814"/>
      </p:ext>
    </p:extLst>
  </p:cSld>
  <p:clrMapOvr>
    <a:masterClrMapping/>
  </p:clrMapOvr>
  <p:transition>
    <p:cover dir="ru"/>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79512" y="620688"/>
            <a:ext cx="8784976" cy="5328592"/>
          </a:xfrm>
        </p:spPr>
        <p:txBody>
          <a:bodyPr>
            <a:normAutofit/>
          </a:bodyPr>
          <a:lstStyle/>
          <a:p>
            <a:pPr marL="514350" indent="-514350">
              <a:buFont typeface="+mj-lt"/>
              <a:buAutoNum type="arabicPeriod" startAt="21"/>
            </a:pPr>
            <a:endParaRPr lang="tr-TR" sz="2400" b="1" dirty="0">
              <a:latin typeface="Arial" panose="020B0604020202020204" pitchFamily="34" charset="0"/>
              <a:cs typeface="Arial" panose="020B0604020202020204" pitchFamily="34" charset="0"/>
            </a:endParaRPr>
          </a:p>
          <a:p>
            <a:pPr marL="514350" indent="-514350">
              <a:buFont typeface="+mj-lt"/>
              <a:buAutoNum type="arabicPeriod" startAt="22"/>
            </a:pPr>
            <a:r>
              <a:rPr lang="tr-TR" sz="2400" b="1" dirty="0">
                <a:latin typeface="Arial" panose="020B0604020202020204" pitchFamily="34" charset="0"/>
                <a:cs typeface="Arial" panose="020B0604020202020204" pitchFamily="34" charset="0"/>
              </a:rPr>
              <a:t>Aldığınız nefesi kişiye 1 saniyede verin, bu arada göğüs kafesinin yükselip yükselmediğini izleyin, bu etkili kurtarıcı soluk verme yöntemidir.</a:t>
            </a:r>
          </a:p>
          <a:p>
            <a:pPr marL="514350" indent="-514350">
              <a:buFont typeface="+mj-lt"/>
              <a:buAutoNum type="arabicPeriod" startAt="22"/>
            </a:pPr>
            <a:endParaRPr lang="tr-TR" sz="2400" b="1" dirty="0">
              <a:latin typeface="Arial" panose="020B0604020202020204" pitchFamily="34" charset="0"/>
              <a:cs typeface="Arial" panose="020B0604020202020204" pitchFamily="34" charset="0"/>
            </a:endParaRPr>
          </a:p>
          <a:p>
            <a:pPr marL="514350" indent="-514350">
              <a:buFont typeface="+mj-lt"/>
              <a:buAutoNum type="arabicPeriod" startAt="23"/>
            </a:pPr>
            <a:r>
              <a:rPr lang="tr-TR" sz="2400" b="1" dirty="0">
                <a:latin typeface="Arial" panose="020B0604020202020204" pitchFamily="34" charset="0"/>
                <a:cs typeface="Arial" panose="020B0604020202020204" pitchFamily="34" charset="0"/>
              </a:rPr>
              <a:t> Ağzınızı kişinin ağzından uzaklaştırın bu arada göğüs kafesinin inmesini izleyin, baş-çene manevrasını bozmadan ve tekrar nefes alın, aynı şekilde ikinci nefesi de verin. </a:t>
            </a:r>
          </a:p>
          <a:p>
            <a:pPr marL="514350" indent="-514350">
              <a:buFont typeface="+mj-lt"/>
              <a:buAutoNum type="arabicPeriod" startAt="23"/>
            </a:pPr>
            <a:endParaRPr lang="tr-TR" sz="2400" b="1" dirty="0">
              <a:latin typeface="Arial" panose="020B0604020202020204" pitchFamily="34" charset="0"/>
              <a:cs typeface="Arial" panose="020B0604020202020204" pitchFamily="34" charset="0"/>
            </a:endParaRPr>
          </a:p>
          <a:p>
            <a:pPr marL="514350" indent="-514350">
              <a:buFont typeface="+mj-lt"/>
              <a:buAutoNum type="arabicPeriod" startAt="23"/>
            </a:pPr>
            <a:r>
              <a:rPr lang="tr-TR" sz="2400" b="1" dirty="0">
                <a:latin typeface="Arial" panose="020B0604020202020204" pitchFamily="34" charset="0"/>
                <a:cs typeface="Arial" panose="020B0604020202020204" pitchFamily="34" charset="0"/>
              </a:rPr>
              <a:t>İki nefesi 5 saniyede vermelisiniz, daha uzun sürmemelidir. </a:t>
            </a:r>
          </a:p>
          <a:p>
            <a:pPr marL="0" indent="0">
              <a:buNone/>
            </a:pPr>
            <a:endParaRPr lang="tr-TR" sz="2400" b="1" dirty="0">
              <a:latin typeface="Arial" panose="020B0604020202020204" pitchFamily="34" charset="0"/>
              <a:cs typeface="Arial" panose="020B0604020202020204" pitchFamily="34" charset="0"/>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t>105</a:t>
            </a:fld>
            <a:endParaRPr lang="tr-TR"/>
          </a:p>
        </p:txBody>
      </p:sp>
    </p:spTree>
    <p:extLst>
      <p:ext uri="{BB962C8B-B14F-4D97-AF65-F5344CB8AC3E}">
        <p14:creationId xmlns:p14="http://schemas.microsoft.com/office/powerpoint/2010/main" val="15510235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332656"/>
            <a:ext cx="9144000" cy="6336704"/>
          </a:xfrm>
        </p:spPr>
        <p:txBody>
          <a:bodyPr>
            <a:normAutofit/>
          </a:bodyPr>
          <a:lstStyle/>
          <a:p>
            <a:pPr marL="514350" indent="-514350">
              <a:buFont typeface="+mj-lt"/>
              <a:buAutoNum type="arabicPeriod" startAt="25"/>
            </a:pPr>
            <a:r>
              <a:rPr lang="tr-TR" sz="2400" b="1" dirty="0">
                <a:latin typeface="Arial" panose="020B0604020202020204" pitchFamily="34" charset="0"/>
                <a:cs typeface="Arial" panose="020B0604020202020204" pitchFamily="34" charset="0"/>
              </a:rPr>
              <a:t>Sadece, kişide kendine gelme belirtileri görülürse(hareket etme, gözlerini açıp-kapama, soluk alma gibi) ara verip kişi değerlendirilir. </a:t>
            </a:r>
          </a:p>
          <a:p>
            <a:pPr marL="514350" indent="-514350">
              <a:buFont typeface="+mj-lt"/>
              <a:buAutoNum type="arabicPeriod" startAt="25"/>
            </a:pPr>
            <a:endParaRPr lang="tr-TR" sz="2400" b="1" dirty="0">
              <a:latin typeface="Arial" panose="020B0604020202020204" pitchFamily="34" charset="0"/>
              <a:cs typeface="Arial" panose="020B0604020202020204" pitchFamily="34" charset="0"/>
            </a:endParaRPr>
          </a:p>
          <a:p>
            <a:pPr marL="514350" indent="-514350">
              <a:buFont typeface="+mj-lt"/>
              <a:buAutoNum type="arabicPeriod" startAt="25"/>
            </a:pPr>
            <a:r>
              <a:rPr lang="tr-TR" sz="2400" b="1" dirty="0">
                <a:latin typeface="Arial" panose="020B0604020202020204" pitchFamily="34" charset="0"/>
                <a:cs typeface="Arial" panose="020B0604020202020204" pitchFamily="34" charset="0"/>
              </a:rPr>
              <a:t>Aksi halde </a:t>
            </a:r>
            <a:r>
              <a:rPr lang="tr-TR" sz="2400" b="1" dirty="0" err="1">
                <a:latin typeface="Arial" panose="020B0604020202020204" pitchFamily="34" charset="0"/>
                <a:cs typeface="Arial" panose="020B0604020202020204" pitchFamily="34" charset="0"/>
              </a:rPr>
              <a:t>TYD’ne</a:t>
            </a:r>
            <a:r>
              <a:rPr lang="tr-TR" sz="2400" b="1" dirty="0">
                <a:latin typeface="Arial" panose="020B0604020202020204" pitchFamily="34" charset="0"/>
                <a:cs typeface="Arial" panose="020B0604020202020204" pitchFamily="34" charset="0"/>
              </a:rPr>
              <a:t> dolayısıyla 30/2 Periyoduna ara vermeden devam edilir.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618305" y="2780928"/>
            <a:ext cx="5525695" cy="407707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sp>
        <p:nvSpPr>
          <p:cNvPr id="5" name="Slayt Numarası Yer Tutucusu 4"/>
          <p:cNvSpPr>
            <a:spLocks noGrp="1"/>
          </p:cNvSpPr>
          <p:nvPr>
            <p:ph type="sldNum" sz="quarter" idx="12"/>
          </p:nvPr>
        </p:nvSpPr>
        <p:spPr/>
        <p:txBody>
          <a:bodyPr/>
          <a:lstStyle/>
          <a:p>
            <a:fld id="{F302176B-0E47-46AC-8F43-DAB4B8A37D06}" type="slidenum">
              <a:rPr lang="tr-TR" smtClean="0"/>
              <a:t>106</a:t>
            </a:fld>
            <a:endParaRPr lang="tr-TR"/>
          </a:p>
        </p:txBody>
      </p:sp>
    </p:spTree>
    <p:extLst>
      <p:ext uri="{BB962C8B-B14F-4D97-AF65-F5344CB8AC3E}">
        <p14:creationId xmlns:p14="http://schemas.microsoft.com/office/powerpoint/2010/main" val="107797894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
          <p:cNvSpPr>
            <a:spLocks noGrp="1" noChangeArrowheads="1"/>
          </p:cNvSpPr>
          <p:nvPr>
            <p:ph type="title"/>
          </p:nvPr>
        </p:nvSpPr>
        <p:spPr>
          <a:xfrm>
            <a:off x="571500" y="285750"/>
            <a:ext cx="8572500" cy="1639888"/>
          </a:xfrm>
        </p:spPr>
        <p:txBody>
          <a:bodyPr>
            <a:normAutofit/>
          </a:bodyPr>
          <a:lstStyle/>
          <a:p>
            <a:pPr algn="ctr" eaLnBrk="1" hangingPunct="1"/>
            <a:r>
              <a:rPr lang="tr-TR" altLang="tr-TR" sz="3200" b="1" dirty="0">
                <a:solidFill>
                  <a:srgbClr val="CC0000"/>
                </a:solidFill>
                <a:latin typeface="Arial" charset="0"/>
              </a:rPr>
              <a:t>ÇOCUKLARDA </a:t>
            </a:r>
            <a:br>
              <a:rPr lang="tr-TR" altLang="tr-TR" sz="3200" b="1" dirty="0">
                <a:solidFill>
                  <a:srgbClr val="CC0000"/>
                </a:solidFill>
                <a:latin typeface="Arial" charset="0"/>
              </a:rPr>
            </a:br>
            <a:r>
              <a:rPr lang="tr-TR" altLang="tr-TR" sz="3200" b="1" dirty="0">
                <a:solidFill>
                  <a:srgbClr val="CC0000"/>
                </a:solidFill>
                <a:latin typeface="Arial" charset="0"/>
              </a:rPr>
              <a:t>TEMEL YAŞAM DESTEĞİ </a:t>
            </a:r>
            <a:br>
              <a:rPr lang="tr-TR" altLang="tr-TR" sz="3200" b="1" dirty="0">
                <a:solidFill>
                  <a:srgbClr val="CC0000"/>
                </a:solidFill>
                <a:latin typeface="Arial" charset="0"/>
              </a:rPr>
            </a:br>
            <a:r>
              <a:rPr lang="tr-TR" altLang="tr-TR" sz="3200" b="1" dirty="0">
                <a:solidFill>
                  <a:srgbClr val="CC0000"/>
                </a:solidFill>
                <a:latin typeface="Arial" charset="0"/>
              </a:rPr>
              <a:t>(1-8 YAŞ)</a:t>
            </a:r>
          </a:p>
        </p:txBody>
      </p:sp>
      <p:pic>
        <p:nvPicPr>
          <p:cNvPr id="18435" name="2 Resim" descr="ER1_276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71813" y="2500313"/>
            <a:ext cx="2952750"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107</a:t>
            </a:fld>
            <a:endParaRPr lang="tr-TR"/>
          </a:p>
        </p:txBody>
      </p:sp>
    </p:spTree>
    <p:extLst>
      <p:ext uri="{BB962C8B-B14F-4D97-AF65-F5344CB8AC3E}">
        <p14:creationId xmlns:p14="http://schemas.microsoft.com/office/powerpoint/2010/main" val="2078152946"/>
      </p:ext>
    </p:extLst>
  </p:cSld>
  <p:clrMapOvr>
    <a:masterClrMapping/>
  </p:clrMapOvr>
  <p:transition>
    <p:blinds dir="vert"/>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914400" y="549275"/>
            <a:ext cx="8229600" cy="1139825"/>
          </a:xfrm>
        </p:spPr>
        <p:txBody>
          <a:bodyPr/>
          <a:lstStyle/>
          <a:p>
            <a:pPr algn="ctr" eaLnBrk="1" hangingPunct="1"/>
            <a:r>
              <a:rPr lang="tr-TR" altLang="tr-TR" sz="3200" b="1">
                <a:solidFill>
                  <a:srgbClr val="CC0000"/>
                </a:solidFill>
                <a:latin typeface="Arial" charset="0"/>
              </a:rPr>
              <a:t>ÇOCUKLARDA </a:t>
            </a:r>
            <a:br>
              <a:rPr lang="tr-TR" altLang="tr-TR" sz="3200" b="1">
                <a:solidFill>
                  <a:srgbClr val="CC0000"/>
                </a:solidFill>
                <a:latin typeface="Arial" charset="0"/>
              </a:rPr>
            </a:br>
            <a:r>
              <a:rPr lang="tr-TR" altLang="tr-TR" sz="3200" b="1">
                <a:solidFill>
                  <a:srgbClr val="CC0000"/>
                </a:solidFill>
                <a:latin typeface="Arial" charset="0"/>
              </a:rPr>
              <a:t>TEMEL YAŞAM DESTEĞİ</a:t>
            </a:r>
          </a:p>
        </p:txBody>
      </p:sp>
      <p:sp>
        <p:nvSpPr>
          <p:cNvPr id="19459" name="Rectangle 3"/>
          <p:cNvSpPr>
            <a:spLocks noGrp="1" noChangeArrowheads="1"/>
          </p:cNvSpPr>
          <p:nvPr>
            <p:ph type="body" sz="half" idx="1"/>
          </p:nvPr>
        </p:nvSpPr>
        <p:spPr>
          <a:xfrm>
            <a:off x="714375" y="2071689"/>
            <a:ext cx="4929188" cy="3805584"/>
          </a:xfrm>
        </p:spPr>
        <p:txBody>
          <a:bodyPr/>
          <a:lstStyle/>
          <a:p>
            <a:pPr eaLnBrk="1" fontAlgn="ctr" hangingPunct="1">
              <a:spcBef>
                <a:spcPct val="0"/>
              </a:spcBef>
              <a:buClrTx/>
              <a:buFontTx/>
              <a:buNone/>
            </a:pPr>
            <a:r>
              <a:rPr lang="en-US" altLang="tr-TR" sz="2400" b="1" dirty="0">
                <a:latin typeface="Arial" charset="0"/>
              </a:rPr>
              <a:t>1</a:t>
            </a:r>
            <a:r>
              <a:rPr lang="tr-TR" altLang="tr-TR" sz="2400" b="1" dirty="0">
                <a:latin typeface="Arial" charset="0"/>
              </a:rPr>
              <a:t>. </a:t>
            </a:r>
            <a:r>
              <a:rPr lang="en-US" altLang="tr-TR" sz="2300" b="1" dirty="0" err="1">
                <a:latin typeface="Arial" charset="0"/>
              </a:rPr>
              <a:t>Kendi</a:t>
            </a:r>
            <a:r>
              <a:rPr lang="tr-TR" altLang="tr-TR" sz="2300" b="1" dirty="0" err="1">
                <a:latin typeface="Arial" charset="0"/>
              </a:rPr>
              <a:t>mizin</a:t>
            </a:r>
            <a:r>
              <a:rPr lang="en-US" altLang="tr-TR" sz="2300" b="1" dirty="0">
                <a:latin typeface="Arial" charset="0"/>
              </a:rPr>
              <a:t> </a:t>
            </a:r>
            <a:r>
              <a:rPr lang="en-US" altLang="tr-TR" sz="2300" b="1" dirty="0" err="1">
                <a:latin typeface="Arial" charset="0"/>
              </a:rPr>
              <a:t>ve</a:t>
            </a:r>
            <a:r>
              <a:rPr lang="en-US" altLang="tr-TR" sz="2300" b="1" dirty="0">
                <a:latin typeface="Arial" charset="0"/>
              </a:rPr>
              <a:t> </a:t>
            </a:r>
            <a:r>
              <a:rPr lang="tr-TR" altLang="tr-TR" sz="2300" b="1" dirty="0">
                <a:latin typeface="Arial" charset="0"/>
              </a:rPr>
              <a:t>çocuğun  </a:t>
            </a:r>
            <a:r>
              <a:rPr lang="en-US" altLang="tr-TR" sz="2300" b="1" dirty="0" err="1">
                <a:latin typeface="Arial" charset="0"/>
              </a:rPr>
              <a:t>güven</a:t>
            </a:r>
            <a:r>
              <a:rPr lang="tr-TR" altLang="tr-TR" sz="2300" b="1" dirty="0" err="1">
                <a:latin typeface="Arial" charset="0"/>
              </a:rPr>
              <a:t>liği</a:t>
            </a:r>
            <a:r>
              <a:rPr lang="tr-TR" altLang="tr-TR" sz="2300" b="1" dirty="0">
                <a:latin typeface="Arial" charset="0"/>
              </a:rPr>
              <a:t> sağlanır,</a:t>
            </a:r>
            <a:endParaRPr lang="en-US" altLang="tr-TR" sz="2300" b="1" dirty="0">
              <a:latin typeface="Arial" charset="0"/>
            </a:endParaRPr>
          </a:p>
          <a:p>
            <a:pPr eaLnBrk="1" fontAlgn="ctr" hangingPunct="1">
              <a:spcBef>
                <a:spcPct val="0"/>
              </a:spcBef>
              <a:buClrTx/>
              <a:buFontTx/>
              <a:buNone/>
            </a:pPr>
            <a:r>
              <a:rPr lang="en-US" altLang="tr-TR" sz="2300" b="1" dirty="0">
                <a:latin typeface="Arial" charset="0"/>
              </a:rPr>
              <a:t>2</a:t>
            </a:r>
            <a:r>
              <a:rPr lang="tr-TR" altLang="tr-TR" sz="2300" b="1" dirty="0">
                <a:latin typeface="Arial" charset="0"/>
              </a:rPr>
              <a:t>. Çocuğun</a:t>
            </a:r>
            <a:r>
              <a:rPr lang="en-US" altLang="tr-TR" sz="2300" b="1" dirty="0">
                <a:latin typeface="Arial" charset="0"/>
              </a:rPr>
              <a:t> </a:t>
            </a:r>
            <a:r>
              <a:rPr lang="en-US" altLang="tr-TR" sz="2300" b="1" dirty="0" err="1">
                <a:latin typeface="Arial" charset="0"/>
              </a:rPr>
              <a:t>omuzlarına</a:t>
            </a:r>
            <a:r>
              <a:rPr lang="en-US" altLang="tr-TR" sz="2300" b="1" dirty="0">
                <a:latin typeface="Arial" charset="0"/>
              </a:rPr>
              <a:t> </a:t>
            </a:r>
            <a:r>
              <a:rPr lang="en-US" altLang="tr-TR" sz="2300" b="1" dirty="0" err="1">
                <a:latin typeface="Arial" charset="0"/>
              </a:rPr>
              <a:t>hafif</a:t>
            </a:r>
            <a:r>
              <a:rPr lang="tr-TR" altLang="tr-TR" sz="2300" b="1" dirty="0">
                <a:latin typeface="Arial" charset="0"/>
              </a:rPr>
              <a:t>ç</a:t>
            </a:r>
            <a:r>
              <a:rPr lang="en-US" altLang="tr-TR" sz="2300" b="1" dirty="0">
                <a:latin typeface="Arial" charset="0"/>
              </a:rPr>
              <a:t>e </a:t>
            </a:r>
            <a:r>
              <a:rPr lang="en-US" altLang="tr-TR" sz="2300" b="1" dirty="0" err="1">
                <a:latin typeface="Arial" charset="0"/>
              </a:rPr>
              <a:t>dokun</a:t>
            </a:r>
            <a:r>
              <a:rPr lang="tr-TR" altLang="tr-TR" sz="2300" b="1" dirty="0" err="1">
                <a:latin typeface="Arial" charset="0"/>
              </a:rPr>
              <a:t>ularak</a:t>
            </a:r>
            <a:r>
              <a:rPr lang="en-US" altLang="tr-TR" sz="2300" b="1" dirty="0">
                <a:latin typeface="Arial" charset="0"/>
              </a:rPr>
              <a:t> </a:t>
            </a:r>
            <a:r>
              <a:rPr lang="en-US" altLang="tr-TR" sz="2300" b="1" dirty="0" err="1">
                <a:latin typeface="Arial" charset="0"/>
              </a:rPr>
              <a:t>ve</a:t>
            </a:r>
            <a:r>
              <a:rPr lang="en-US" altLang="tr-TR" sz="2300" b="1" dirty="0">
                <a:latin typeface="Arial" charset="0"/>
              </a:rPr>
              <a:t> </a:t>
            </a:r>
            <a:r>
              <a:rPr lang="tr-TR" altLang="tr-TR" sz="2300" b="1" dirty="0">
                <a:latin typeface="Arial" charset="0"/>
              </a:rPr>
              <a:t> “</a:t>
            </a:r>
            <a:r>
              <a:rPr lang="en-US" altLang="tr-TR" sz="2300" b="1" dirty="0" err="1">
                <a:latin typeface="Arial" charset="0"/>
              </a:rPr>
              <a:t>iyi</a:t>
            </a:r>
            <a:r>
              <a:rPr lang="en-US" altLang="tr-TR" sz="2300" b="1" dirty="0">
                <a:latin typeface="Arial" charset="0"/>
              </a:rPr>
              <a:t> </a:t>
            </a:r>
            <a:r>
              <a:rPr lang="en-US" altLang="tr-TR" sz="2300" b="1" dirty="0" err="1">
                <a:latin typeface="Arial" charset="0"/>
              </a:rPr>
              <a:t>misin</a:t>
            </a:r>
            <a:r>
              <a:rPr lang="en-US" altLang="tr-TR" sz="2300" b="1" dirty="0">
                <a:latin typeface="Arial" charset="0"/>
              </a:rPr>
              <a:t>?</a:t>
            </a:r>
            <a:r>
              <a:rPr lang="tr-TR" altLang="tr-TR" sz="2300" b="1" dirty="0">
                <a:latin typeface="Arial" charset="0"/>
              </a:rPr>
              <a:t>” </a:t>
            </a:r>
            <a:r>
              <a:rPr lang="en-US" altLang="tr-TR" sz="2300" b="1" dirty="0" err="1">
                <a:latin typeface="Arial" charset="0"/>
              </a:rPr>
              <a:t>diye</a:t>
            </a:r>
            <a:r>
              <a:rPr lang="en-US" altLang="tr-TR" sz="2300" b="1" dirty="0">
                <a:latin typeface="Arial" charset="0"/>
              </a:rPr>
              <a:t> </a:t>
            </a:r>
            <a:r>
              <a:rPr lang="en-US" altLang="tr-TR" sz="2300" b="1" dirty="0" err="1">
                <a:latin typeface="Arial" charset="0"/>
              </a:rPr>
              <a:t>sor</a:t>
            </a:r>
            <a:r>
              <a:rPr lang="tr-TR" altLang="tr-TR" sz="2300" b="1" dirty="0">
                <a:latin typeface="Arial" charset="0"/>
              </a:rPr>
              <a:t>ula</a:t>
            </a:r>
            <a:r>
              <a:rPr lang="en-US" altLang="tr-TR" sz="2300" b="1" dirty="0" err="1">
                <a:latin typeface="Arial" charset="0"/>
              </a:rPr>
              <a:t>rak</a:t>
            </a:r>
            <a:r>
              <a:rPr lang="en-US" altLang="tr-TR" sz="2300" b="1" dirty="0">
                <a:latin typeface="Arial" charset="0"/>
              </a:rPr>
              <a:t> </a:t>
            </a:r>
            <a:r>
              <a:rPr lang="en-US" altLang="tr-TR" sz="2300" b="1" dirty="0" err="1">
                <a:latin typeface="Arial" charset="0"/>
              </a:rPr>
              <a:t>bilin</a:t>
            </a:r>
            <a:r>
              <a:rPr lang="tr-TR" altLang="tr-TR" sz="2300" b="1" dirty="0">
                <a:latin typeface="Arial" charset="0"/>
              </a:rPr>
              <a:t>ç</a:t>
            </a:r>
            <a:r>
              <a:rPr lang="en-US" altLang="tr-TR" sz="2300" b="1" dirty="0">
                <a:latin typeface="Arial" charset="0"/>
              </a:rPr>
              <a:t> </a:t>
            </a:r>
            <a:r>
              <a:rPr lang="en-US" altLang="tr-TR" sz="2300" b="1" dirty="0" err="1">
                <a:latin typeface="Arial" charset="0"/>
              </a:rPr>
              <a:t>kontrol</a:t>
            </a:r>
            <a:r>
              <a:rPr lang="en-US" altLang="tr-TR" sz="2300" b="1" dirty="0">
                <a:latin typeface="Arial" charset="0"/>
              </a:rPr>
              <a:t> e</a:t>
            </a:r>
            <a:r>
              <a:rPr lang="tr-TR" altLang="tr-TR" sz="2300" b="1" dirty="0" err="1">
                <a:latin typeface="Arial" charset="0"/>
              </a:rPr>
              <a:t>dilir</a:t>
            </a:r>
            <a:r>
              <a:rPr lang="tr-TR" altLang="tr-TR" sz="2300" b="1" dirty="0">
                <a:latin typeface="Arial" charset="0"/>
              </a:rPr>
              <a:t>,</a:t>
            </a:r>
            <a:endParaRPr lang="en-US" altLang="tr-TR" sz="2300" b="1" dirty="0">
              <a:latin typeface="Arial" charset="0"/>
            </a:endParaRPr>
          </a:p>
          <a:p>
            <a:pPr eaLnBrk="1" fontAlgn="ctr" hangingPunct="1">
              <a:spcBef>
                <a:spcPct val="0"/>
              </a:spcBef>
              <a:buClrTx/>
              <a:buFont typeface="Wingdings" pitchFamily="2" charset="2"/>
              <a:buNone/>
            </a:pPr>
            <a:r>
              <a:rPr lang="en-US" altLang="tr-TR" sz="2300" b="1" dirty="0">
                <a:latin typeface="Arial" charset="0"/>
              </a:rPr>
              <a:t>3</a:t>
            </a:r>
            <a:r>
              <a:rPr lang="tr-TR" altLang="tr-TR" sz="2300" b="1" dirty="0">
                <a:latin typeface="Arial" charset="0"/>
              </a:rPr>
              <a:t>. Çevreden yüksek sesle yardım çağrılır; 112 aratılır;  </a:t>
            </a:r>
          </a:p>
          <a:p>
            <a:pPr eaLnBrk="1" fontAlgn="ctr" hangingPunct="1">
              <a:spcBef>
                <a:spcPct val="0"/>
              </a:spcBef>
              <a:buClrTx/>
              <a:buFontTx/>
              <a:buNone/>
            </a:pPr>
            <a:endParaRPr lang="en-US" altLang="tr-TR" sz="2300" b="1" dirty="0">
              <a:latin typeface="Arial" charset="0"/>
            </a:endParaRPr>
          </a:p>
        </p:txBody>
      </p:sp>
      <p:pic>
        <p:nvPicPr>
          <p:cNvPr id="19460" name="Picture 2" descr="C:\Documents and Settings\ozge.akdag\Desktop\İlk Yardım Eğitimci Eğitimi\ilk yardım fotoğrafları\ER1_486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3563" y="2071688"/>
            <a:ext cx="3071812" cy="203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3" descr="C:\Documents and Settings\ozge.akdag\Desktop\İlk Yardım Eğitimci Eğitimi\ilk yardım fotoğrafları\ER1_48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9313" y="4429125"/>
            <a:ext cx="2795587"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108</a:t>
            </a:fld>
            <a:endParaRPr lang="tr-TR"/>
          </a:p>
        </p:txBody>
      </p:sp>
    </p:spTree>
    <p:extLst>
      <p:ext uri="{BB962C8B-B14F-4D97-AF65-F5344CB8AC3E}">
        <p14:creationId xmlns:p14="http://schemas.microsoft.com/office/powerpoint/2010/main" val="152980583"/>
      </p:ext>
    </p:extLst>
  </p:cSld>
  <p:clrMapOvr>
    <a:masterClrMapping/>
  </p:clrMapOvr>
  <p:transition>
    <p:checker dir="vert"/>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914400" y="549275"/>
            <a:ext cx="8229600" cy="1139825"/>
          </a:xfrm>
        </p:spPr>
        <p:txBody>
          <a:bodyPr/>
          <a:lstStyle/>
          <a:p>
            <a:pPr algn="ctr" eaLnBrk="1" hangingPunct="1"/>
            <a:r>
              <a:rPr lang="tr-TR" altLang="tr-TR" sz="3200" b="1">
                <a:solidFill>
                  <a:srgbClr val="CC0000"/>
                </a:solidFill>
                <a:latin typeface="Arial" charset="0"/>
              </a:rPr>
              <a:t>ÇOCUKLARDA </a:t>
            </a:r>
            <a:br>
              <a:rPr lang="tr-TR" altLang="tr-TR" sz="3200" b="1">
                <a:solidFill>
                  <a:srgbClr val="CC0000"/>
                </a:solidFill>
                <a:latin typeface="Arial" charset="0"/>
              </a:rPr>
            </a:br>
            <a:r>
              <a:rPr lang="tr-TR" altLang="tr-TR" sz="3200" b="1">
                <a:solidFill>
                  <a:srgbClr val="CC0000"/>
                </a:solidFill>
                <a:latin typeface="Arial" charset="0"/>
              </a:rPr>
              <a:t>TEMEL YAŞAM DESTEĞİ</a:t>
            </a:r>
          </a:p>
        </p:txBody>
      </p:sp>
      <p:sp>
        <p:nvSpPr>
          <p:cNvPr id="20483" name="Rectangle 3"/>
          <p:cNvSpPr>
            <a:spLocks noGrp="1" noChangeArrowheads="1"/>
          </p:cNvSpPr>
          <p:nvPr>
            <p:ph type="body" sz="half" idx="1"/>
          </p:nvPr>
        </p:nvSpPr>
        <p:spPr>
          <a:xfrm>
            <a:off x="714375" y="2071688"/>
            <a:ext cx="5500688" cy="4786312"/>
          </a:xfrm>
        </p:spPr>
        <p:txBody>
          <a:bodyPr/>
          <a:lstStyle/>
          <a:p>
            <a:pPr eaLnBrk="1" fontAlgn="ctr" hangingPunct="1">
              <a:spcBef>
                <a:spcPct val="0"/>
              </a:spcBef>
              <a:buClrTx/>
              <a:buFontTx/>
              <a:buNone/>
            </a:pPr>
            <a:endParaRPr lang="en-US" altLang="tr-TR" sz="2400" b="1">
              <a:latin typeface="Arial" charset="0"/>
            </a:endParaRPr>
          </a:p>
          <a:p>
            <a:pPr eaLnBrk="1" fontAlgn="ctr" hangingPunct="1">
              <a:spcBef>
                <a:spcPct val="0"/>
              </a:spcBef>
              <a:buClrTx/>
              <a:buFontTx/>
              <a:buNone/>
            </a:pPr>
            <a:r>
              <a:rPr lang="tr-TR" altLang="tr-TR" sz="2400" b="1">
                <a:latin typeface="Arial" charset="0"/>
              </a:rPr>
              <a:t>4. Çocuk </a:t>
            </a:r>
            <a:r>
              <a:rPr lang="en-US" altLang="tr-TR" sz="2400" b="1">
                <a:latin typeface="Arial" charset="0"/>
              </a:rPr>
              <a:t>sert bir zemin üzerine yatır</a:t>
            </a:r>
            <a:r>
              <a:rPr lang="tr-TR" altLang="tr-TR" sz="2400" b="1">
                <a:latin typeface="Arial" charset="0"/>
              </a:rPr>
              <a:t>ılır,</a:t>
            </a:r>
          </a:p>
          <a:p>
            <a:pPr eaLnBrk="1" fontAlgn="ctr" hangingPunct="1">
              <a:spcBef>
                <a:spcPct val="0"/>
              </a:spcBef>
              <a:buClrTx/>
              <a:buFontTx/>
              <a:buNone/>
            </a:pPr>
            <a:endParaRPr lang="tr-TR" altLang="tr-TR" sz="2400" b="1">
              <a:latin typeface="Arial" charset="0"/>
            </a:endParaRPr>
          </a:p>
          <a:p>
            <a:pPr eaLnBrk="1" fontAlgn="ctr" hangingPunct="1">
              <a:spcBef>
                <a:spcPct val="0"/>
              </a:spcBef>
              <a:buClrTx/>
              <a:buFontTx/>
              <a:buNone/>
            </a:pPr>
            <a:r>
              <a:rPr lang="en-US" altLang="tr-TR" sz="2400" b="1">
                <a:latin typeface="Arial" charset="0"/>
              </a:rPr>
              <a:t>5</a:t>
            </a:r>
            <a:r>
              <a:rPr lang="tr-TR" altLang="tr-TR" sz="2400" b="1">
                <a:latin typeface="Arial" charset="0"/>
              </a:rPr>
              <a:t>. Y</a:t>
            </a:r>
            <a:r>
              <a:rPr lang="en-US" altLang="tr-TR" sz="2400" b="1">
                <a:latin typeface="Arial" charset="0"/>
              </a:rPr>
              <a:t>anına diz çök</a:t>
            </a:r>
            <a:r>
              <a:rPr lang="tr-TR" altLang="tr-TR" sz="2400" b="1">
                <a:latin typeface="Arial" charset="0"/>
              </a:rPr>
              <a:t>ülür,</a:t>
            </a:r>
          </a:p>
          <a:p>
            <a:pPr eaLnBrk="1" fontAlgn="ctr" hangingPunct="1">
              <a:spcBef>
                <a:spcPct val="0"/>
              </a:spcBef>
              <a:buClrTx/>
              <a:buFontTx/>
              <a:buNone/>
            </a:pPr>
            <a:endParaRPr lang="tr-TR" altLang="tr-TR" sz="2400" b="1">
              <a:latin typeface="Arial" charset="0"/>
            </a:endParaRPr>
          </a:p>
          <a:p>
            <a:pPr eaLnBrk="1" fontAlgn="ctr" hangingPunct="1">
              <a:spcBef>
                <a:spcPct val="0"/>
              </a:spcBef>
              <a:buClrTx/>
              <a:buFont typeface="Wingdings" pitchFamily="2" charset="2"/>
              <a:buNone/>
            </a:pPr>
            <a:r>
              <a:rPr lang="tr-TR" altLang="tr-TR" sz="2400" b="1">
                <a:latin typeface="Arial" charset="0"/>
              </a:rPr>
              <a:t>6. Sıkan giysileri gevşetilir,</a:t>
            </a:r>
          </a:p>
          <a:p>
            <a:pPr eaLnBrk="1" fontAlgn="ctr" hangingPunct="1">
              <a:spcBef>
                <a:spcPct val="0"/>
              </a:spcBef>
              <a:buClrTx/>
              <a:buFont typeface="Wingdings" pitchFamily="2" charset="2"/>
              <a:buNone/>
            </a:pPr>
            <a:endParaRPr lang="tr-TR" altLang="tr-TR" sz="2400" b="1">
              <a:latin typeface="Arial" charset="0"/>
            </a:endParaRPr>
          </a:p>
          <a:p>
            <a:pPr eaLnBrk="1" fontAlgn="ctr" hangingPunct="1">
              <a:spcBef>
                <a:spcPct val="0"/>
              </a:spcBef>
              <a:buClrTx/>
              <a:buFont typeface="Wingdings" pitchFamily="2" charset="2"/>
              <a:buNone/>
            </a:pPr>
            <a:r>
              <a:rPr lang="tr-TR" altLang="tr-TR" sz="2400" b="1">
                <a:latin typeface="Arial" charset="0"/>
              </a:rPr>
              <a:t>7. </a:t>
            </a:r>
            <a:r>
              <a:rPr lang="en-US" altLang="tr-TR" sz="2400" b="1">
                <a:latin typeface="Arial" charset="0"/>
              </a:rPr>
              <a:t>Çocuğun ağzı kontrol edilerek varsa yabancı cisim</a:t>
            </a:r>
            <a:r>
              <a:rPr lang="tr-TR" altLang="tr-TR" sz="2400" b="1">
                <a:latin typeface="Arial" charset="0"/>
              </a:rPr>
              <a:t> çıkarılır,</a:t>
            </a:r>
          </a:p>
          <a:p>
            <a:pPr eaLnBrk="1" fontAlgn="ctr" hangingPunct="1">
              <a:spcBef>
                <a:spcPct val="0"/>
              </a:spcBef>
              <a:buClrTx/>
              <a:buFont typeface="Wingdings" pitchFamily="2" charset="2"/>
              <a:buNone/>
            </a:pPr>
            <a:endParaRPr lang="tr-TR" altLang="tr-TR" sz="2400" b="1">
              <a:latin typeface="Arial" charset="0"/>
            </a:endParaRPr>
          </a:p>
          <a:p>
            <a:pPr eaLnBrk="1" fontAlgn="ctr" hangingPunct="1">
              <a:spcBef>
                <a:spcPct val="0"/>
              </a:spcBef>
              <a:buClrTx/>
              <a:buFontTx/>
              <a:buNone/>
            </a:pPr>
            <a:endParaRPr lang="tr-TR" altLang="tr-TR" sz="2400" b="1">
              <a:latin typeface="Arial" charset="0"/>
            </a:endParaRPr>
          </a:p>
        </p:txBody>
      </p:sp>
      <p:pic>
        <p:nvPicPr>
          <p:cNvPr id="20484" name="Picture 2" descr="C:\Documents and Settings\ozge.akdag\Desktop\İlk Yardım Eğitimci Eğitimi\ilk yardım fotoğrafları\ER1_49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0813" y="2022475"/>
            <a:ext cx="2643187"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109</a:t>
            </a:fld>
            <a:endParaRPr lang="tr-TR"/>
          </a:p>
        </p:txBody>
      </p:sp>
    </p:spTree>
    <p:extLst>
      <p:ext uri="{BB962C8B-B14F-4D97-AF65-F5344CB8AC3E}">
        <p14:creationId xmlns:p14="http://schemas.microsoft.com/office/powerpoint/2010/main" val="120267050"/>
      </p:ext>
    </p:extLst>
  </p:cSld>
  <p:clrMapOvr>
    <a:masterClrMapping/>
  </p:clrMapOvr>
  <p:transition>
    <p:check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1 Başlık"/>
          <p:cNvSpPr>
            <a:spLocks noGrp="1"/>
          </p:cNvSpPr>
          <p:nvPr>
            <p:ph type="title"/>
          </p:nvPr>
        </p:nvSpPr>
        <p:spPr>
          <a:xfrm>
            <a:off x="1928813" y="0"/>
            <a:ext cx="6757987" cy="1643063"/>
          </a:xfrm>
        </p:spPr>
        <p:txBody>
          <a:bodyPr/>
          <a:lstStyle/>
          <a:p>
            <a:r>
              <a:rPr lang="tr-TR" altLang="tr-TR" sz="3200" b="1" dirty="0">
                <a:solidFill>
                  <a:srgbClr val="C00000"/>
                </a:solidFill>
                <a:latin typeface="Arial" charset="0"/>
              </a:rPr>
              <a:t>İLK YARDIMCININ ALMASI GEREKEN ÖNLEMLER</a:t>
            </a:r>
          </a:p>
        </p:txBody>
      </p:sp>
      <p:sp>
        <p:nvSpPr>
          <p:cNvPr id="13315" name="2 Metin Yer Tutucusu"/>
          <p:cNvSpPr>
            <a:spLocks noGrp="1"/>
          </p:cNvSpPr>
          <p:nvPr>
            <p:ph type="body" sz="half" idx="1"/>
          </p:nvPr>
        </p:nvSpPr>
        <p:spPr>
          <a:xfrm>
            <a:off x="714375" y="2071688"/>
            <a:ext cx="6000750" cy="4530725"/>
          </a:xfrm>
        </p:spPr>
        <p:txBody>
          <a:bodyPr/>
          <a:lstStyle/>
          <a:p>
            <a:pPr>
              <a:buClr>
                <a:srgbClr val="CC3300"/>
              </a:buClr>
              <a:buFont typeface="Wingdings" pitchFamily="2" charset="2"/>
              <a:buNone/>
            </a:pPr>
            <a:endParaRPr lang="tr-TR" altLang="tr-TR" sz="2400" b="1" dirty="0">
              <a:latin typeface="Arial" charset="0"/>
            </a:endParaRPr>
          </a:p>
          <a:p>
            <a:pPr>
              <a:buClr>
                <a:srgbClr val="CC3300"/>
              </a:buClr>
              <a:buFont typeface="Wingdings" pitchFamily="2" charset="2"/>
              <a:buChar char="ü"/>
            </a:pPr>
            <a:r>
              <a:rPr lang="tr-TR" altLang="tr-TR" sz="2400" b="1" dirty="0">
                <a:latin typeface="Arial" charset="0"/>
              </a:rPr>
              <a:t>Olay yerinde kendi aracını güvenli bir</a:t>
            </a:r>
          </a:p>
          <a:p>
            <a:pPr>
              <a:buClr>
                <a:srgbClr val="CC3300"/>
              </a:buClr>
              <a:buFont typeface="Wingdings" pitchFamily="2" charset="2"/>
              <a:buNone/>
            </a:pPr>
            <a:r>
              <a:rPr lang="tr-TR" altLang="tr-TR" sz="2400" b="1" dirty="0">
                <a:latin typeface="Arial" charset="0"/>
              </a:rPr>
              <a:t>    yere park etmesi,</a:t>
            </a:r>
          </a:p>
          <a:p>
            <a:pPr>
              <a:buClr>
                <a:srgbClr val="CC3300"/>
              </a:buClr>
              <a:buFont typeface="Wingdings" pitchFamily="2" charset="2"/>
              <a:buChar char="ü"/>
            </a:pPr>
            <a:r>
              <a:rPr lang="tr-TR" altLang="tr-TR" sz="2400" b="1" dirty="0">
                <a:latin typeface="Arial" charset="0"/>
              </a:rPr>
              <a:t>Kendi can güvenliğini sağlaması,</a:t>
            </a:r>
          </a:p>
          <a:p>
            <a:pPr>
              <a:buClr>
                <a:srgbClr val="CC3300"/>
              </a:buClr>
              <a:buFont typeface="Wingdings" pitchFamily="2" charset="2"/>
              <a:buChar char="ü"/>
            </a:pPr>
            <a:r>
              <a:rPr lang="tr-TR" altLang="tr-TR" sz="2400" b="1" dirty="0">
                <a:latin typeface="Arial" charset="0"/>
              </a:rPr>
              <a:t>Olay yeri güvenliğini sağlaması,</a:t>
            </a:r>
          </a:p>
          <a:p>
            <a:pPr>
              <a:buClr>
                <a:srgbClr val="CC3300"/>
              </a:buClr>
              <a:buFont typeface="Wingdings" pitchFamily="2" charset="2"/>
              <a:buChar char="ü"/>
            </a:pPr>
            <a:r>
              <a:rPr lang="tr-TR" altLang="tr-TR" sz="2400" b="1" dirty="0">
                <a:latin typeface="Arial" charset="0"/>
              </a:rPr>
              <a:t>Koruyucu malzemeler kullanması </a:t>
            </a:r>
          </a:p>
          <a:p>
            <a:pPr>
              <a:buClr>
                <a:srgbClr val="CC3300"/>
              </a:buClr>
              <a:buFont typeface="Wingdings" pitchFamily="2" charset="2"/>
              <a:buNone/>
            </a:pPr>
            <a:r>
              <a:rPr lang="tr-TR" altLang="tr-TR" sz="2400" b="1" dirty="0">
                <a:latin typeface="Arial" charset="0"/>
              </a:rPr>
              <a:t>    (Eldiven, koruyucu maske, gözlük, </a:t>
            </a:r>
          </a:p>
          <a:p>
            <a:pPr>
              <a:buClr>
                <a:srgbClr val="CC3300"/>
              </a:buClr>
              <a:buFont typeface="Wingdings" pitchFamily="2" charset="2"/>
              <a:buNone/>
            </a:pPr>
            <a:r>
              <a:rPr lang="tr-TR" altLang="tr-TR" sz="2400" b="1" dirty="0">
                <a:latin typeface="Arial" charset="0"/>
              </a:rPr>
              <a:t>	temiz bez, poşet vb.) gerekmektedir.</a:t>
            </a:r>
          </a:p>
          <a:p>
            <a:pPr>
              <a:buClr>
                <a:srgbClr val="CC3300"/>
              </a:buClr>
              <a:buFont typeface="Wingdings" pitchFamily="2" charset="2"/>
              <a:buChar char="ü"/>
            </a:pPr>
            <a:endParaRPr lang="tr-TR" altLang="tr-TR" sz="2400" b="1" dirty="0">
              <a:latin typeface="Arial" charset="0"/>
            </a:endParaRPr>
          </a:p>
        </p:txBody>
      </p:sp>
      <p:pic>
        <p:nvPicPr>
          <p:cNvPr id="5" name="Picture 5" descr="C:\Documents and Settings\ozge.akdag\Desktop\İlk Yardım Eğitimci Eğitimi\ilk yardım fotoğrafları\ER1_5695.JPG"/>
          <p:cNvPicPr>
            <a:picLocks noChangeAspect="1" noChangeArrowheads="1"/>
          </p:cNvPicPr>
          <p:nvPr/>
        </p:nvPicPr>
        <p:blipFill>
          <a:blip r:embed="rId2" cstate="print"/>
          <a:srcRect/>
          <a:stretch>
            <a:fillRect/>
          </a:stretch>
        </p:blipFill>
        <p:spPr bwMode="auto">
          <a:xfrm>
            <a:off x="6500826" y="4500570"/>
            <a:ext cx="2286016" cy="1857388"/>
          </a:xfrm>
          <a:prstGeom prst="rect">
            <a:avLst/>
          </a:prstGeom>
          <a:noFill/>
          <a:ln w="9525">
            <a:noFill/>
            <a:miter lim="800000"/>
            <a:headEnd/>
            <a:tailEnd/>
          </a:ln>
          <a:scene3d>
            <a:camera prst="orthographicFront"/>
            <a:lightRig rig="threePt" dir="t">
              <a:rot lat="0" lon="0" rev="6000000"/>
            </a:lightRig>
          </a:scene3d>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11</a:t>
            </a:fld>
            <a:endParaRPr lang="tr-TR"/>
          </a:p>
        </p:txBody>
      </p:sp>
    </p:spTree>
    <p:extLst>
      <p:ext uri="{BB962C8B-B14F-4D97-AF65-F5344CB8AC3E}">
        <p14:creationId xmlns:p14="http://schemas.microsoft.com/office/powerpoint/2010/main" val="123175405"/>
      </p:ext>
    </p:extLst>
  </p:cSld>
  <p:clrMapOvr>
    <a:masterClrMapping/>
  </p:clrMapOvr>
  <p:transition>
    <p:random/>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11188" y="908050"/>
            <a:ext cx="8077200" cy="906463"/>
          </a:xfrm>
        </p:spPr>
        <p:txBody>
          <a:bodyPr>
            <a:normAutofit fontScale="90000"/>
          </a:bodyPr>
          <a:lstStyle/>
          <a:p>
            <a:pPr algn="ctr" eaLnBrk="1" hangingPunct="1"/>
            <a:r>
              <a:rPr lang="tr-TR" altLang="tr-TR" sz="3200" b="1">
                <a:solidFill>
                  <a:srgbClr val="CC0000"/>
                </a:solidFill>
                <a:latin typeface="Arial" charset="0"/>
              </a:rPr>
              <a:t>ÇOCUKLARDA</a:t>
            </a:r>
            <a:br>
              <a:rPr lang="tr-TR" altLang="tr-TR" sz="3200" b="1">
                <a:solidFill>
                  <a:srgbClr val="CC0000"/>
                </a:solidFill>
                <a:latin typeface="Arial" charset="0"/>
              </a:rPr>
            </a:br>
            <a:r>
              <a:rPr lang="tr-TR" altLang="tr-TR" sz="3200" b="1">
                <a:solidFill>
                  <a:srgbClr val="CC0000"/>
                </a:solidFill>
                <a:latin typeface="Arial" charset="0"/>
              </a:rPr>
              <a:t> TEMEL YAŞAM DESTEĞİ</a:t>
            </a:r>
          </a:p>
        </p:txBody>
      </p:sp>
      <p:sp>
        <p:nvSpPr>
          <p:cNvPr id="21507" name="Rectangle 3"/>
          <p:cNvSpPr>
            <a:spLocks noGrp="1" noChangeArrowheads="1"/>
          </p:cNvSpPr>
          <p:nvPr>
            <p:ph type="body" sz="half" idx="1"/>
          </p:nvPr>
        </p:nvSpPr>
        <p:spPr>
          <a:xfrm>
            <a:off x="714375" y="1928813"/>
            <a:ext cx="5000625" cy="4530725"/>
          </a:xfrm>
        </p:spPr>
        <p:txBody>
          <a:bodyPr/>
          <a:lstStyle/>
          <a:p>
            <a:pPr eaLnBrk="1" fontAlgn="ctr" hangingPunct="1">
              <a:spcBef>
                <a:spcPct val="0"/>
              </a:spcBef>
              <a:buFont typeface="Wingdings" pitchFamily="2" charset="2"/>
              <a:buNone/>
            </a:pPr>
            <a:endParaRPr lang="tr-TR" altLang="tr-TR" sz="2400" b="1">
              <a:latin typeface="Arial" charset="0"/>
            </a:endParaRPr>
          </a:p>
          <a:p>
            <a:pPr eaLnBrk="1" fontAlgn="ctr" hangingPunct="1">
              <a:spcBef>
                <a:spcPct val="0"/>
              </a:spcBef>
              <a:buFont typeface="Times New Roman" pitchFamily="18" charset="0"/>
              <a:buNone/>
            </a:pPr>
            <a:endParaRPr lang="en-US" altLang="tr-TR" sz="2400" b="1">
              <a:latin typeface="Arial" charset="0"/>
            </a:endParaRPr>
          </a:p>
          <a:p>
            <a:pPr eaLnBrk="1" fontAlgn="ctr" hangingPunct="1">
              <a:spcBef>
                <a:spcPct val="0"/>
              </a:spcBef>
              <a:buFont typeface="Times New Roman" pitchFamily="18" charset="0"/>
              <a:buNone/>
            </a:pPr>
            <a:r>
              <a:rPr lang="tr-TR" altLang="tr-TR" sz="2400" b="1">
                <a:latin typeface="Arial" charset="0"/>
              </a:rPr>
              <a:t>8. Baş-çene pozisyonu verilir,</a:t>
            </a:r>
          </a:p>
          <a:p>
            <a:pPr eaLnBrk="1" fontAlgn="ctr" hangingPunct="1">
              <a:spcBef>
                <a:spcPct val="0"/>
              </a:spcBef>
              <a:buFont typeface="Times New Roman" pitchFamily="18" charset="0"/>
              <a:buNone/>
            </a:pPr>
            <a:endParaRPr lang="en-US" altLang="tr-TR" sz="2400" b="1">
              <a:latin typeface="Arial" charset="0"/>
            </a:endParaRPr>
          </a:p>
          <a:p>
            <a:pPr eaLnBrk="1" fontAlgn="ctr" hangingPunct="1">
              <a:spcBef>
                <a:spcPct val="0"/>
              </a:spcBef>
              <a:buFont typeface="Times New Roman" pitchFamily="18" charset="0"/>
              <a:buNone/>
            </a:pPr>
            <a:r>
              <a:rPr lang="tr-TR" altLang="tr-TR" sz="2400" b="1">
                <a:latin typeface="Arial" charset="0"/>
              </a:rPr>
              <a:t>9. </a:t>
            </a:r>
            <a:r>
              <a:rPr lang="en-US" altLang="tr-TR" sz="2400" b="1">
                <a:latin typeface="Arial" charset="0"/>
              </a:rPr>
              <a:t>Çocuğun solunum</a:t>
            </a:r>
            <a:r>
              <a:rPr lang="tr-TR" altLang="tr-TR" sz="2400" b="1">
                <a:latin typeface="Arial" charset="0"/>
              </a:rPr>
              <a:t>u </a:t>
            </a:r>
            <a:r>
              <a:rPr lang="en-US" altLang="tr-TR" sz="2400" b="1">
                <a:latin typeface="Arial" charset="0"/>
              </a:rPr>
              <a:t>"Bak- Dinle- Hisset"  yöntemi ile </a:t>
            </a:r>
            <a:r>
              <a:rPr lang="tr-TR" altLang="tr-TR" sz="2400" b="1">
                <a:latin typeface="Arial" charset="0"/>
              </a:rPr>
              <a:t>10 s</a:t>
            </a:r>
            <a:r>
              <a:rPr lang="en-US" altLang="tr-TR" sz="2400" b="1">
                <a:latin typeface="Arial" charset="0"/>
              </a:rPr>
              <a:t>n. süre ile kontrol e</a:t>
            </a:r>
            <a:r>
              <a:rPr lang="tr-TR" altLang="tr-TR" sz="2400" b="1">
                <a:latin typeface="Arial" charset="0"/>
              </a:rPr>
              <a:t>dilir,</a:t>
            </a:r>
            <a:endParaRPr lang="en-US" altLang="tr-TR" sz="2400" b="1">
              <a:latin typeface="Arial" charset="0"/>
            </a:endParaRPr>
          </a:p>
          <a:p>
            <a:pPr eaLnBrk="1" fontAlgn="ctr" hangingPunct="1">
              <a:spcBef>
                <a:spcPct val="0"/>
              </a:spcBef>
              <a:buFont typeface="Times New Roman" pitchFamily="18" charset="0"/>
              <a:buNone/>
            </a:pPr>
            <a:endParaRPr lang="tr-TR" altLang="tr-TR" sz="2400" b="1">
              <a:latin typeface="Arial" charset="0"/>
            </a:endParaRPr>
          </a:p>
        </p:txBody>
      </p:sp>
      <p:pic>
        <p:nvPicPr>
          <p:cNvPr id="21508" name="Picture 3" descr="C:\Documents and Settings\ozge.akdag\Desktop\İlk Yardım Eğitimci Eğitimi\ilk yardım fotoğrafları\ER1_487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75" y="4214813"/>
            <a:ext cx="36576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110</a:t>
            </a:fld>
            <a:endParaRPr lang="tr-TR"/>
          </a:p>
        </p:txBody>
      </p:sp>
    </p:spTree>
    <p:extLst>
      <p:ext uri="{BB962C8B-B14F-4D97-AF65-F5344CB8AC3E}">
        <p14:creationId xmlns:p14="http://schemas.microsoft.com/office/powerpoint/2010/main" val="4151251818"/>
      </p:ext>
    </p:extLst>
  </p:cSld>
  <p:clrMapOvr>
    <a:masterClrMapping/>
  </p:clrMapOvr>
  <p:transition>
    <p:comb/>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539750" y="620713"/>
            <a:ext cx="7978775" cy="1077912"/>
          </a:xfrm>
        </p:spPr>
        <p:txBody>
          <a:bodyPr/>
          <a:lstStyle/>
          <a:p>
            <a:pPr algn="ctr" eaLnBrk="1" hangingPunct="1"/>
            <a:r>
              <a:rPr lang="tr-TR" altLang="tr-TR" sz="3200" b="1">
                <a:solidFill>
                  <a:srgbClr val="CC0000"/>
                </a:solidFill>
                <a:latin typeface="Arial" charset="0"/>
              </a:rPr>
              <a:t>ÇOCUKLARDA </a:t>
            </a:r>
            <a:br>
              <a:rPr lang="tr-TR" altLang="tr-TR" sz="3200" b="1">
                <a:solidFill>
                  <a:srgbClr val="CC0000"/>
                </a:solidFill>
                <a:latin typeface="Arial" charset="0"/>
              </a:rPr>
            </a:br>
            <a:r>
              <a:rPr lang="tr-TR" altLang="tr-TR" sz="3200" b="1">
                <a:solidFill>
                  <a:srgbClr val="CC0000"/>
                </a:solidFill>
                <a:latin typeface="Arial" charset="0"/>
              </a:rPr>
              <a:t>TEMEL YAŞAM DESTEĞİ</a:t>
            </a:r>
          </a:p>
        </p:txBody>
      </p:sp>
      <p:sp>
        <p:nvSpPr>
          <p:cNvPr id="23555" name="Rectangle 3"/>
          <p:cNvSpPr>
            <a:spLocks noGrp="1" noChangeArrowheads="1"/>
          </p:cNvSpPr>
          <p:nvPr>
            <p:ph type="body" sz="half" idx="1"/>
          </p:nvPr>
        </p:nvSpPr>
        <p:spPr>
          <a:xfrm>
            <a:off x="642938" y="2327275"/>
            <a:ext cx="5429250" cy="4054053"/>
          </a:xfrm>
        </p:spPr>
        <p:txBody>
          <a:bodyPr>
            <a:normAutofit/>
          </a:bodyPr>
          <a:lstStyle/>
          <a:p>
            <a:pPr eaLnBrk="1" fontAlgn="ctr" hangingPunct="1">
              <a:spcBef>
                <a:spcPct val="0"/>
              </a:spcBef>
              <a:buClrTx/>
              <a:buFontTx/>
              <a:buNone/>
            </a:pPr>
            <a:r>
              <a:rPr lang="en-US" altLang="tr-TR" sz="2400" b="1" dirty="0">
                <a:latin typeface="Arial" charset="0"/>
              </a:rPr>
              <a:t> </a:t>
            </a:r>
          </a:p>
          <a:p>
            <a:pPr fontAlgn="ctr">
              <a:spcBef>
                <a:spcPct val="0"/>
              </a:spcBef>
              <a:buNone/>
            </a:pPr>
            <a:r>
              <a:rPr lang="tr-TR" altLang="tr-TR" sz="2400" b="1" dirty="0">
                <a:latin typeface="Arial" charset="0"/>
              </a:rPr>
              <a:t>10. </a:t>
            </a:r>
            <a:r>
              <a:rPr lang="en-US" altLang="tr-TR" sz="2400" b="1" dirty="0" err="1">
                <a:latin typeface="Arial" charset="0"/>
              </a:rPr>
              <a:t>Solu</a:t>
            </a:r>
            <a:r>
              <a:rPr lang="tr-TR" altLang="tr-TR" sz="2400" b="1" dirty="0" err="1">
                <a:latin typeface="Arial" charset="0"/>
              </a:rPr>
              <a:t>num</a:t>
            </a:r>
            <a:r>
              <a:rPr lang="tr-TR" altLang="tr-TR" sz="2400" b="1" dirty="0">
                <a:latin typeface="Arial" charset="0"/>
              </a:rPr>
              <a:t> yoksa;</a:t>
            </a:r>
            <a:r>
              <a:rPr lang="en-US" altLang="tr-TR" sz="2400" b="1" dirty="0">
                <a:latin typeface="Arial" charset="0"/>
              </a:rPr>
              <a:t> </a:t>
            </a:r>
            <a:r>
              <a:rPr lang="tr-TR" altLang="tr-TR" sz="2400" b="1" dirty="0">
                <a:latin typeface="Arial" charset="0"/>
              </a:rPr>
              <a:t>Göğüs basısı uygulamak için göğüs kemiğinin alt ve üst ucu tespit edilerek alt yarısına bir elin topuğu yerleştirilir, (çocuk yetişkin görünümündeyse yetişkinlerde olduğu gibi iki el ile göğüs basısı uygulanır),  </a:t>
            </a:r>
          </a:p>
          <a:p>
            <a:pPr fontAlgn="ctr">
              <a:spcBef>
                <a:spcPct val="0"/>
              </a:spcBef>
              <a:buNone/>
            </a:pPr>
            <a:endParaRPr lang="tr-TR" altLang="tr-TR" sz="2400" b="1" dirty="0">
              <a:latin typeface="Arial" charset="0"/>
            </a:endParaRPr>
          </a:p>
        </p:txBody>
      </p:sp>
      <p:pic>
        <p:nvPicPr>
          <p:cNvPr id="23556" name="Picture 2" descr="C:\Documents and Settings\ozge.akdag\Desktop\İlk Yardım Eğitimci Eğitimi\ilk yardım fotoğrafları\ER1_48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3125" y="2428875"/>
            <a:ext cx="3190875"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111</a:t>
            </a:fld>
            <a:endParaRPr lang="tr-TR"/>
          </a:p>
        </p:txBody>
      </p:sp>
    </p:spTree>
    <p:extLst>
      <p:ext uri="{BB962C8B-B14F-4D97-AF65-F5344CB8AC3E}">
        <p14:creationId xmlns:p14="http://schemas.microsoft.com/office/powerpoint/2010/main" val="2986555556"/>
      </p:ext>
    </p:extLst>
  </p:cSld>
  <p:clrMapOvr>
    <a:masterClrMapping/>
  </p:clrMapOvr>
  <p:transition>
    <p:randomBa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539750" y="620713"/>
            <a:ext cx="7978775" cy="1077912"/>
          </a:xfrm>
        </p:spPr>
        <p:txBody>
          <a:bodyPr/>
          <a:lstStyle/>
          <a:p>
            <a:pPr algn="ctr" eaLnBrk="1" hangingPunct="1"/>
            <a:r>
              <a:rPr lang="tr-TR" altLang="tr-TR" sz="3200" b="1">
                <a:solidFill>
                  <a:srgbClr val="CC0000"/>
                </a:solidFill>
                <a:latin typeface="Arial" charset="0"/>
              </a:rPr>
              <a:t>ÇOCUKLARDA </a:t>
            </a:r>
            <a:br>
              <a:rPr lang="tr-TR" altLang="tr-TR" sz="3200" b="1">
                <a:solidFill>
                  <a:srgbClr val="CC0000"/>
                </a:solidFill>
                <a:latin typeface="Arial" charset="0"/>
              </a:rPr>
            </a:br>
            <a:r>
              <a:rPr lang="tr-TR" altLang="tr-TR" sz="3200" b="1">
                <a:solidFill>
                  <a:srgbClr val="CC0000"/>
                </a:solidFill>
                <a:latin typeface="Arial" charset="0"/>
              </a:rPr>
              <a:t>TEMEL YAŞAM DESTEĞİ</a:t>
            </a:r>
          </a:p>
        </p:txBody>
      </p:sp>
      <p:sp>
        <p:nvSpPr>
          <p:cNvPr id="24579" name="Rectangle 3"/>
          <p:cNvSpPr>
            <a:spLocks noGrp="1" noChangeArrowheads="1"/>
          </p:cNvSpPr>
          <p:nvPr>
            <p:ph type="body" sz="half" idx="1"/>
          </p:nvPr>
        </p:nvSpPr>
        <p:spPr>
          <a:xfrm>
            <a:off x="642938" y="2327275"/>
            <a:ext cx="4857750" cy="4126061"/>
          </a:xfrm>
        </p:spPr>
        <p:txBody>
          <a:bodyPr/>
          <a:lstStyle/>
          <a:p>
            <a:pPr eaLnBrk="1" fontAlgn="ctr" hangingPunct="1">
              <a:spcBef>
                <a:spcPct val="0"/>
              </a:spcBef>
              <a:buClrTx/>
              <a:buFontTx/>
              <a:buNone/>
            </a:pPr>
            <a:endParaRPr lang="tr-TR" altLang="tr-TR" sz="2400" b="1" dirty="0">
              <a:latin typeface="Arial" charset="0"/>
            </a:endParaRPr>
          </a:p>
          <a:p>
            <a:pPr eaLnBrk="1" fontAlgn="ctr" hangingPunct="1">
              <a:spcBef>
                <a:spcPct val="0"/>
              </a:spcBef>
              <a:buClrTx/>
              <a:buFont typeface="Wingdings" pitchFamily="2" charset="2"/>
              <a:buNone/>
            </a:pPr>
            <a:r>
              <a:rPr lang="tr-TR" altLang="tr-TR" sz="2400" b="1" dirty="0">
                <a:latin typeface="Arial" charset="0"/>
              </a:rPr>
              <a:t>11. Elin parmakları göğüs kafesiyle temas ettirilmeden, dirsek bükülmeden, göğüs kemiği üzerine vücuda dik olacak şekilde tutulur,</a:t>
            </a:r>
          </a:p>
          <a:p>
            <a:pPr eaLnBrk="1" fontAlgn="ctr" hangingPunct="1">
              <a:spcBef>
                <a:spcPct val="0"/>
              </a:spcBef>
              <a:buClrTx/>
              <a:buFontTx/>
              <a:buNone/>
            </a:pPr>
            <a:endParaRPr lang="en-US" altLang="tr-TR" sz="2400" b="1" dirty="0">
              <a:latin typeface="Arial" charset="0"/>
            </a:endParaRPr>
          </a:p>
          <a:p>
            <a:pPr eaLnBrk="1" fontAlgn="ctr" hangingPunct="1">
              <a:spcBef>
                <a:spcPct val="0"/>
              </a:spcBef>
              <a:buClrTx/>
              <a:buFontTx/>
              <a:buNone/>
            </a:pPr>
            <a:endParaRPr lang="tr-TR" altLang="tr-TR" sz="2400" b="1" dirty="0">
              <a:latin typeface="Arial" charset="0"/>
            </a:endParaRPr>
          </a:p>
          <a:p>
            <a:pPr eaLnBrk="1" fontAlgn="ctr" hangingPunct="1">
              <a:spcBef>
                <a:spcPct val="0"/>
              </a:spcBef>
              <a:buClrTx/>
              <a:buFontTx/>
              <a:buNone/>
            </a:pPr>
            <a:endParaRPr lang="tr-TR" altLang="tr-TR" sz="2400" b="1" dirty="0">
              <a:latin typeface="Arial" charset="0"/>
            </a:endParaRPr>
          </a:p>
          <a:p>
            <a:pPr eaLnBrk="1" fontAlgn="ctr" hangingPunct="1">
              <a:lnSpc>
                <a:spcPct val="90000"/>
              </a:lnSpc>
              <a:spcBef>
                <a:spcPct val="0"/>
              </a:spcBef>
              <a:buClrTx/>
              <a:buFontTx/>
              <a:buNone/>
            </a:pPr>
            <a:r>
              <a:rPr lang="en-US" altLang="tr-TR" sz="2400" b="1" dirty="0">
                <a:latin typeface="Arial" charset="0"/>
              </a:rPr>
              <a:t> </a:t>
            </a:r>
            <a:endParaRPr lang="tr-TR" altLang="tr-TR" sz="2400" b="1" dirty="0">
              <a:latin typeface="Arial" charset="0"/>
            </a:endParaRPr>
          </a:p>
          <a:p>
            <a:pPr eaLnBrk="1" fontAlgn="ctr" hangingPunct="1">
              <a:lnSpc>
                <a:spcPct val="90000"/>
              </a:lnSpc>
              <a:spcBef>
                <a:spcPct val="0"/>
              </a:spcBef>
              <a:buClrTx/>
              <a:buFontTx/>
              <a:buNone/>
            </a:pPr>
            <a:endParaRPr lang="en-US" altLang="tr-TR" sz="2400" b="1" dirty="0">
              <a:latin typeface="Arial" charset="0"/>
            </a:endParaRPr>
          </a:p>
          <a:p>
            <a:pPr eaLnBrk="1" fontAlgn="ctr" hangingPunct="1">
              <a:lnSpc>
                <a:spcPct val="90000"/>
              </a:lnSpc>
              <a:spcBef>
                <a:spcPct val="0"/>
              </a:spcBef>
              <a:buClrTx/>
              <a:buFontTx/>
              <a:buNone/>
            </a:pPr>
            <a:endParaRPr lang="tr-TR" altLang="tr-TR" sz="2400" b="1" dirty="0">
              <a:latin typeface="Arial" charset="0"/>
            </a:endParaRPr>
          </a:p>
        </p:txBody>
      </p:sp>
      <p:pic>
        <p:nvPicPr>
          <p:cNvPr id="24580" name="Picture 3" descr="C:\Documents and Settings\ozge.akdag\Desktop\İlk Yardım Eğitimci Eğitimi\ilk yardım fotoğrafları\ER1_2765 copy 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250" y="2143125"/>
            <a:ext cx="333375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112</a:t>
            </a:fld>
            <a:endParaRPr lang="tr-TR"/>
          </a:p>
        </p:txBody>
      </p:sp>
    </p:spTree>
    <p:extLst>
      <p:ext uri="{BB962C8B-B14F-4D97-AF65-F5344CB8AC3E}">
        <p14:creationId xmlns:p14="http://schemas.microsoft.com/office/powerpoint/2010/main" val="1940270983"/>
      </p:ext>
    </p:extLst>
  </p:cSld>
  <p:clrMapOvr>
    <a:masterClrMapping/>
  </p:clrMapOvr>
  <p:transition>
    <p:randomBar dir="vert"/>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11188" y="765175"/>
            <a:ext cx="7978775" cy="1077913"/>
          </a:xfrm>
        </p:spPr>
        <p:txBody>
          <a:bodyPr/>
          <a:lstStyle/>
          <a:p>
            <a:pPr algn="ctr" eaLnBrk="1" hangingPunct="1"/>
            <a:r>
              <a:rPr lang="tr-TR" altLang="tr-TR" sz="3200" b="1">
                <a:solidFill>
                  <a:srgbClr val="CC0000"/>
                </a:solidFill>
                <a:latin typeface="Arial" charset="0"/>
              </a:rPr>
              <a:t>ÇOCUKLARDA </a:t>
            </a:r>
            <a:br>
              <a:rPr lang="tr-TR" altLang="tr-TR" sz="3200" b="1">
                <a:solidFill>
                  <a:srgbClr val="CC0000"/>
                </a:solidFill>
                <a:latin typeface="Arial" charset="0"/>
              </a:rPr>
            </a:br>
            <a:r>
              <a:rPr lang="tr-TR" altLang="tr-TR" sz="3200" b="1">
                <a:solidFill>
                  <a:srgbClr val="CC0000"/>
                </a:solidFill>
                <a:latin typeface="Arial" charset="0"/>
              </a:rPr>
              <a:t>TEMEL YAŞAM DESTEĞİ</a:t>
            </a:r>
          </a:p>
        </p:txBody>
      </p:sp>
      <p:sp>
        <p:nvSpPr>
          <p:cNvPr id="25603" name="Rectangle 3"/>
          <p:cNvSpPr>
            <a:spLocks noGrp="1" noChangeArrowheads="1"/>
          </p:cNvSpPr>
          <p:nvPr>
            <p:ph type="body" sz="half" idx="1"/>
          </p:nvPr>
        </p:nvSpPr>
        <p:spPr>
          <a:xfrm>
            <a:off x="755650" y="2327275"/>
            <a:ext cx="4673600" cy="4530725"/>
          </a:xfrm>
        </p:spPr>
        <p:txBody>
          <a:bodyPr/>
          <a:lstStyle/>
          <a:p>
            <a:pPr>
              <a:buFont typeface="Wingdings" pitchFamily="2" charset="2"/>
              <a:buNone/>
            </a:pPr>
            <a:r>
              <a:rPr lang="tr-TR" altLang="tr-TR" sz="2400" b="1" dirty="0">
                <a:latin typeface="Arial" charset="0"/>
              </a:rPr>
              <a:t>12. Göğüs kemiği 5 cm aşağı inecek şekilde ( yandan bakıldığında göğüs yüksekliğinin 1/3’ü kadar) 30 kalp/göğüs basısı uygulanır, bu işlemin hızı dakikada 100 bası olacak şekilde ayarlanır,</a:t>
            </a:r>
          </a:p>
        </p:txBody>
      </p:sp>
      <p:pic>
        <p:nvPicPr>
          <p:cNvPr id="25604" name="Picture 2" descr="C:\Documents and Settings\ozge.akdag\Desktop\İlk Yardım Eğitimci Eğitimi\ilk yardım fotoğrafları\ER1_27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3563" y="2214563"/>
            <a:ext cx="3213100"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113</a:t>
            </a:fld>
            <a:endParaRPr lang="tr-TR"/>
          </a:p>
        </p:txBody>
      </p:sp>
    </p:spTree>
    <p:extLst>
      <p:ext uri="{BB962C8B-B14F-4D97-AF65-F5344CB8AC3E}">
        <p14:creationId xmlns:p14="http://schemas.microsoft.com/office/powerpoint/2010/main" val="1993659206"/>
      </p:ext>
    </p:extLst>
  </p:cSld>
  <p:clrMapOvr>
    <a:masterClrMapping/>
  </p:clrMapOvr>
  <p:transition>
    <p:comb/>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51518" y="188639"/>
            <a:ext cx="8280921" cy="3482759"/>
          </a:xfrm>
        </p:spPr>
        <p:txBody>
          <a:bodyPr>
            <a:normAutofit/>
          </a:bodyPr>
          <a:lstStyle/>
          <a:p>
            <a:pPr marL="0" indent="0">
              <a:buNone/>
            </a:pPr>
            <a:r>
              <a:rPr lang="tr-TR" altLang="tr-TR" sz="2400" b="1" dirty="0">
                <a:latin typeface="Arial" panose="020B0604020202020204" pitchFamily="34" charset="0"/>
                <a:cs typeface="Arial" panose="020B0604020202020204" pitchFamily="34" charset="0"/>
              </a:rPr>
              <a:t>13. Çocuğa 30 kalp /göğüs basısından sonra 2 solunum yaptırılır (30;2) </a:t>
            </a:r>
          </a:p>
          <a:p>
            <a:endParaRPr lang="tr-TR" altLang="tr-TR" sz="2400" b="1" dirty="0">
              <a:latin typeface="Arial" panose="020B0604020202020204" pitchFamily="34" charset="0"/>
              <a:cs typeface="Arial" panose="020B0604020202020204" pitchFamily="34" charset="0"/>
            </a:endParaRPr>
          </a:p>
          <a:p>
            <a:pPr fontAlgn="ctr">
              <a:spcBef>
                <a:spcPct val="0"/>
              </a:spcBef>
              <a:buNone/>
            </a:pPr>
            <a:r>
              <a:rPr lang="tr-TR" altLang="tr-TR" sz="2400" b="1" dirty="0">
                <a:latin typeface="Arial" panose="020B0604020202020204" pitchFamily="34" charset="0"/>
                <a:cs typeface="Arial" panose="020B0604020202020204" pitchFamily="34" charset="0"/>
              </a:rPr>
              <a:t>14. Çocuğun burun kanatları kapatılır</a:t>
            </a:r>
            <a:r>
              <a:rPr lang="tr-TR" altLang="tr-TR" sz="2400" b="1" dirty="0">
                <a:solidFill>
                  <a:srgbClr val="C00000"/>
                </a:solidFill>
                <a:latin typeface="Arial" panose="020B0604020202020204" pitchFamily="34" charset="0"/>
                <a:cs typeface="Arial" panose="020B0604020202020204" pitchFamily="34" charset="0"/>
              </a:rPr>
              <a:t>, </a:t>
            </a:r>
            <a:endParaRPr lang="tr-TR" altLang="tr-TR" sz="2400" b="1" dirty="0">
              <a:latin typeface="Arial" panose="020B0604020202020204" pitchFamily="34" charset="0"/>
              <a:cs typeface="Arial" panose="020B0604020202020204" pitchFamily="34" charset="0"/>
            </a:endParaRPr>
          </a:p>
          <a:p>
            <a:pPr fontAlgn="ctr">
              <a:spcBef>
                <a:spcPct val="0"/>
              </a:spcBef>
              <a:buNone/>
            </a:pPr>
            <a:endParaRPr lang="tr-TR" altLang="tr-TR" sz="2400" b="1" dirty="0">
              <a:latin typeface="Arial" panose="020B0604020202020204" pitchFamily="34" charset="0"/>
              <a:cs typeface="Arial" panose="020B0604020202020204" pitchFamily="34" charset="0"/>
            </a:endParaRPr>
          </a:p>
          <a:p>
            <a:pPr fontAlgn="ctr">
              <a:spcBef>
                <a:spcPct val="0"/>
              </a:spcBef>
              <a:buNone/>
            </a:pPr>
            <a:r>
              <a:rPr lang="tr-TR" altLang="tr-TR" sz="2400" b="1" dirty="0">
                <a:latin typeface="Arial" panose="020B0604020202020204" pitchFamily="34" charset="0"/>
                <a:cs typeface="Arial" panose="020B0604020202020204" pitchFamily="34" charset="0"/>
              </a:rPr>
              <a:t>15. </a:t>
            </a:r>
            <a:r>
              <a:rPr lang="en-US" altLang="tr-TR" sz="2400" b="1" dirty="0" err="1">
                <a:latin typeface="Arial" panose="020B0604020202020204" pitchFamily="34" charset="0"/>
                <a:cs typeface="Arial" panose="020B0604020202020204" pitchFamily="34" charset="0"/>
              </a:rPr>
              <a:t>Baş</a:t>
            </a:r>
            <a:r>
              <a:rPr lang="en-US" altLang="tr-TR" sz="2400" b="1" dirty="0">
                <a:latin typeface="Arial" panose="020B0604020202020204" pitchFamily="34" charset="0"/>
                <a:cs typeface="Arial" panose="020B0604020202020204" pitchFamily="34" charset="0"/>
              </a:rPr>
              <a:t> </a:t>
            </a:r>
            <a:r>
              <a:rPr lang="en-US" altLang="tr-TR" sz="2400" b="1" dirty="0" err="1">
                <a:latin typeface="Arial" panose="020B0604020202020204" pitchFamily="34" charset="0"/>
                <a:cs typeface="Arial" panose="020B0604020202020204" pitchFamily="34" charset="0"/>
              </a:rPr>
              <a:t>geriye</a:t>
            </a:r>
            <a:r>
              <a:rPr lang="en-US" altLang="tr-TR" sz="2400" b="1" dirty="0">
                <a:latin typeface="Arial" panose="020B0604020202020204" pitchFamily="34" charset="0"/>
                <a:cs typeface="Arial" panose="020B0604020202020204" pitchFamily="34" charset="0"/>
              </a:rPr>
              <a:t> </a:t>
            </a:r>
            <a:r>
              <a:rPr lang="en-US" altLang="tr-TR" sz="2400" b="1" dirty="0" err="1">
                <a:latin typeface="Arial" panose="020B0604020202020204" pitchFamily="34" charset="0"/>
                <a:cs typeface="Arial" panose="020B0604020202020204" pitchFamily="34" charset="0"/>
              </a:rPr>
              <a:t>doğru</a:t>
            </a:r>
            <a:r>
              <a:rPr lang="en-US" altLang="tr-TR" sz="2400" b="1" dirty="0">
                <a:latin typeface="Arial" panose="020B0604020202020204" pitchFamily="34" charset="0"/>
                <a:cs typeface="Arial" panose="020B0604020202020204" pitchFamily="34" charset="0"/>
              </a:rPr>
              <a:t> </a:t>
            </a:r>
            <a:r>
              <a:rPr lang="en-US" altLang="tr-TR" sz="2400" b="1" dirty="0" err="1">
                <a:latin typeface="Arial" panose="020B0604020202020204" pitchFamily="34" charset="0"/>
                <a:cs typeface="Arial" panose="020B0604020202020204" pitchFamily="34" charset="0"/>
              </a:rPr>
              <a:t>eğilmiş</a:t>
            </a:r>
            <a:r>
              <a:rPr lang="en-US" altLang="tr-TR" sz="2400" b="1" dirty="0">
                <a:latin typeface="Arial" panose="020B0604020202020204" pitchFamily="34" charset="0"/>
                <a:cs typeface="Arial" panose="020B0604020202020204" pitchFamily="34" charset="0"/>
              </a:rPr>
              <a:t> </a:t>
            </a:r>
            <a:r>
              <a:rPr lang="en-US" altLang="tr-TR" sz="2400" b="1" dirty="0" err="1">
                <a:latin typeface="Arial" panose="020B0604020202020204" pitchFamily="34" charset="0"/>
                <a:cs typeface="Arial" panose="020B0604020202020204" pitchFamily="34" charset="0"/>
              </a:rPr>
              <a:t>pozisyonda</a:t>
            </a:r>
            <a:r>
              <a:rPr lang="en-US" altLang="tr-TR" sz="2400" b="1" dirty="0">
                <a:latin typeface="Arial" panose="020B0604020202020204" pitchFamily="34" charset="0"/>
                <a:cs typeface="Arial" panose="020B0604020202020204" pitchFamily="34" charset="0"/>
              </a:rPr>
              <a:t> </a:t>
            </a:r>
            <a:r>
              <a:rPr lang="en-US" altLang="tr-TR" sz="2400" b="1" dirty="0" err="1">
                <a:latin typeface="Arial" panose="020B0604020202020204" pitchFamily="34" charset="0"/>
                <a:cs typeface="Arial" panose="020B0604020202020204" pitchFamily="34" charset="0"/>
              </a:rPr>
              <a:t>iken</a:t>
            </a:r>
            <a:r>
              <a:rPr lang="tr-TR" altLang="tr-TR" sz="2400" b="1" dirty="0">
                <a:latin typeface="Arial" panose="020B0604020202020204" pitchFamily="34" charset="0"/>
                <a:cs typeface="Arial" panose="020B0604020202020204" pitchFamily="34" charset="0"/>
              </a:rPr>
              <a:t>;</a:t>
            </a:r>
            <a:r>
              <a:rPr lang="en-US" altLang="tr-TR" sz="2400" b="1" dirty="0">
                <a:latin typeface="Arial" panose="020B0604020202020204" pitchFamily="34" charset="0"/>
                <a:cs typeface="Arial" panose="020B0604020202020204" pitchFamily="34" charset="0"/>
              </a:rPr>
              <a:t> </a:t>
            </a:r>
            <a:r>
              <a:rPr lang="tr-TR" altLang="tr-TR" sz="2400" b="1" dirty="0">
                <a:latin typeface="Arial" panose="020B0604020202020204" pitchFamily="34" charset="0"/>
                <a:cs typeface="Arial" panose="020B0604020202020204" pitchFamily="34" charset="0"/>
              </a:rPr>
              <a:t>çocuğun</a:t>
            </a:r>
            <a:r>
              <a:rPr lang="en-US" altLang="tr-TR" sz="2400" b="1" dirty="0">
                <a:latin typeface="Arial" panose="020B0604020202020204" pitchFamily="34" charset="0"/>
                <a:cs typeface="Arial" panose="020B0604020202020204" pitchFamily="34" charset="0"/>
              </a:rPr>
              <a:t> </a:t>
            </a:r>
            <a:r>
              <a:rPr lang="en-US" altLang="tr-TR" sz="2400" b="1" dirty="0" err="1">
                <a:latin typeface="Arial" panose="020B0604020202020204" pitchFamily="34" charset="0"/>
                <a:cs typeface="Arial" panose="020B0604020202020204" pitchFamily="34" charset="0"/>
              </a:rPr>
              <a:t>ağzı</a:t>
            </a:r>
            <a:r>
              <a:rPr lang="tr-TR" altLang="tr-TR" sz="2400" b="1" dirty="0">
                <a:latin typeface="Arial" panose="020B0604020202020204" pitchFamily="34" charset="0"/>
                <a:cs typeface="Arial" panose="020B0604020202020204" pitchFamily="34" charset="0"/>
              </a:rPr>
              <a:t> açılır,</a:t>
            </a:r>
          </a:p>
          <a:p>
            <a:pPr fontAlgn="ctr">
              <a:spcBef>
                <a:spcPct val="0"/>
              </a:spcBef>
              <a:buNone/>
            </a:pPr>
            <a:endParaRPr lang="tr-TR" altLang="tr-TR" sz="2400" b="1" dirty="0">
              <a:latin typeface="Arial" panose="020B0604020202020204" pitchFamily="34" charset="0"/>
              <a:cs typeface="Arial" panose="020B0604020202020204" pitchFamily="34" charset="0"/>
            </a:endParaRPr>
          </a:p>
        </p:txBody>
      </p:sp>
      <p:pic>
        <p:nvPicPr>
          <p:cNvPr id="4" name="Picture 4" descr="C:\Documents and Settings\ozge.akdag\Desktop\İlk Yardım Eğitimci Eğitimi\ilk yardım fotoğrafları\ER1_48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3671399"/>
            <a:ext cx="4485754" cy="2979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ayt Numarası Yer Tutucusu 4"/>
          <p:cNvSpPr>
            <a:spLocks noGrp="1"/>
          </p:cNvSpPr>
          <p:nvPr>
            <p:ph type="sldNum" sz="quarter" idx="12"/>
          </p:nvPr>
        </p:nvSpPr>
        <p:spPr/>
        <p:txBody>
          <a:bodyPr/>
          <a:lstStyle/>
          <a:p>
            <a:fld id="{F302176B-0E47-46AC-8F43-DAB4B8A37D06}" type="slidenum">
              <a:rPr lang="tr-TR" smtClean="0"/>
              <a:t>114</a:t>
            </a:fld>
            <a:endParaRPr lang="tr-TR"/>
          </a:p>
        </p:txBody>
      </p:sp>
    </p:spTree>
    <p:extLst>
      <p:ext uri="{BB962C8B-B14F-4D97-AF65-F5344CB8AC3E}">
        <p14:creationId xmlns:p14="http://schemas.microsoft.com/office/powerpoint/2010/main" val="8043300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51520" y="188640"/>
            <a:ext cx="8352927" cy="4464496"/>
          </a:xfrm>
        </p:spPr>
        <p:txBody>
          <a:bodyPr>
            <a:normAutofit/>
          </a:bodyPr>
          <a:lstStyle/>
          <a:p>
            <a:pPr fontAlgn="ctr">
              <a:spcBef>
                <a:spcPct val="0"/>
              </a:spcBef>
              <a:buNone/>
            </a:pPr>
            <a:endParaRPr lang="tr-TR" altLang="tr-TR" sz="2400" b="1" dirty="0">
              <a:latin typeface="Arial" panose="020B0604020202020204" pitchFamily="34" charset="0"/>
              <a:cs typeface="Arial" panose="020B0604020202020204" pitchFamily="34" charset="0"/>
            </a:endParaRPr>
          </a:p>
          <a:p>
            <a:pPr fontAlgn="ctr">
              <a:spcBef>
                <a:spcPct val="0"/>
              </a:spcBef>
              <a:buNone/>
            </a:pPr>
            <a:r>
              <a:rPr lang="tr-TR" altLang="tr-TR" sz="2400" b="1" dirty="0">
                <a:latin typeface="Arial" panose="020B0604020202020204" pitchFamily="34" charset="0"/>
                <a:cs typeface="Arial" panose="020B0604020202020204" pitchFamily="34" charset="0"/>
              </a:rPr>
              <a:t>16. İlk yardımcı tarafından çocuğun ağzı temiz bir bez ile kapatılarak ya da maske vb. kullanılarak, çocuğa ağızdan 2 kurtarıcı solunum verilir,</a:t>
            </a:r>
          </a:p>
          <a:p>
            <a:pPr fontAlgn="ctr">
              <a:spcBef>
                <a:spcPct val="0"/>
              </a:spcBef>
              <a:buNone/>
            </a:pPr>
            <a:endParaRPr lang="en-US" altLang="tr-TR" sz="2400" b="1" dirty="0">
              <a:latin typeface="Arial" panose="020B0604020202020204" pitchFamily="34" charset="0"/>
              <a:cs typeface="Arial" panose="020B0604020202020204" pitchFamily="34" charset="0"/>
            </a:endParaRPr>
          </a:p>
          <a:p>
            <a:pPr marL="0" indent="0">
              <a:buNone/>
            </a:pPr>
            <a:r>
              <a:rPr lang="en-US" altLang="tr-TR" sz="2400" b="1" dirty="0">
                <a:latin typeface="Arial" panose="020B0604020202020204" pitchFamily="34" charset="0"/>
                <a:cs typeface="Arial" panose="020B0604020202020204" pitchFamily="34" charset="0"/>
              </a:rPr>
              <a:t>1</a:t>
            </a:r>
            <a:r>
              <a:rPr lang="tr-TR" altLang="tr-TR" sz="2400" b="1" dirty="0">
                <a:latin typeface="Arial" panose="020B0604020202020204" pitchFamily="34" charset="0"/>
                <a:cs typeface="Arial" panose="020B0604020202020204" pitchFamily="34" charset="0"/>
              </a:rPr>
              <a:t>7. H</a:t>
            </a:r>
            <a:r>
              <a:rPr lang="en-US" altLang="tr-TR" sz="2400" b="1" dirty="0" err="1">
                <a:latin typeface="Arial" panose="020B0604020202020204" pitchFamily="34" charset="0"/>
                <a:cs typeface="Arial" panose="020B0604020202020204" pitchFamily="34" charset="0"/>
              </a:rPr>
              <a:t>avanı</a:t>
            </a:r>
            <a:r>
              <a:rPr lang="tr-TR" altLang="tr-TR" sz="2400" b="1" dirty="0">
                <a:latin typeface="Arial" panose="020B0604020202020204" pitchFamily="34" charset="0"/>
                <a:cs typeface="Arial" panose="020B0604020202020204" pitchFamily="34" charset="0"/>
              </a:rPr>
              <a:t>n</a:t>
            </a:r>
            <a:r>
              <a:rPr lang="en-US" altLang="tr-TR" sz="2400" b="1" dirty="0">
                <a:latin typeface="Arial" panose="020B0604020202020204" pitchFamily="34" charset="0"/>
                <a:cs typeface="Arial" panose="020B0604020202020204" pitchFamily="34" charset="0"/>
              </a:rPr>
              <a:t> </a:t>
            </a:r>
            <a:r>
              <a:rPr lang="en-US" altLang="tr-TR" sz="2400" b="1" dirty="0" err="1">
                <a:latin typeface="Arial" panose="020B0604020202020204" pitchFamily="34" charset="0"/>
                <a:cs typeface="Arial" panose="020B0604020202020204" pitchFamily="34" charset="0"/>
              </a:rPr>
              <a:t>geriye</a:t>
            </a:r>
            <a:r>
              <a:rPr lang="en-US" altLang="tr-TR" sz="2400" b="1" dirty="0">
                <a:latin typeface="Arial" panose="020B0604020202020204" pitchFamily="34" charset="0"/>
                <a:cs typeface="Arial" panose="020B0604020202020204" pitchFamily="34" charset="0"/>
              </a:rPr>
              <a:t> </a:t>
            </a:r>
            <a:r>
              <a:rPr lang="en-US" altLang="tr-TR" sz="2400" b="1" dirty="0" err="1">
                <a:latin typeface="Arial" panose="020B0604020202020204" pitchFamily="34" charset="0"/>
                <a:cs typeface="Arial" panose="020B0604020202020204" pitchFamily="34" charset="0"/>
              </a:rPr>
              <a:t>çıkıp</a:t>
            </a:r>
            <a:r>
              <a:rPr lang="en-US" altLang="tr-TR" sz="2400" b="1" dirty="0">
                <a:latin typeface="Arial" panose="020B0604020202020204" pitchFamily="34" charset="0"/>
                <a:cs typeface="Arial" panose="020B0604020202020204" pitchFamily="34" charset="0"/>
              </a:rPr>
              <a:t> </a:t>
            </a:r>
            <a:r>
              <a:rPr lang="en-US" altLang="tr-TR" sz="2400" b="1" dirty="0" err="1">
                <a:latin typeface="Arial" panose="020B0604020202020204" pitchFamily="34" charset="0"/>
                <a:cs typeface="Arial" panose="020B0604020202020204" pitchFamily="34" charset="0"/>
              </a:rPr>
              <a:t>çıkmadığı</a:t>
            </a:r>
            <a:r>
              <a:rPr lang="en-US" altLang="tr-TR" sz="2400" b="1" dirty="0">
                <a:latin typeface="Arial" panose="020B0604020202020204" pitchFamily="34" charset="0"/>
                <a:cs typeface="Arial" panose="020B0604020202020204" pitchFamily="34" charset="0"/>
              </a:rPr>
              <a:t> </a:t>
            </a:r>
            <a:r>
              <a:rPr lang="en-US" altLang="tr-TR" sz="2400" b="1" dirty="0" err="1">
                <a:latin typeface="Arial" panose="020B0604020202020204" pitchFamily="34" charset="0"/>
                <a:cs typeface="Arial" panose="020B0604020202020204" pitchFamily="34" charset="0"/>
              </a:rPr>
              <a:t>kontrol</a:t>
            </a:r>
            <a:r>
              <a:rPr lang="en-US" altLang="tr-TR" sz="2400" b="1" dirty="0">
                <a:latin typeface="Arial" panose="020B0604020202020204" pitchFamily="34" charset="0"/>
                <a:cs typeface="Arial" panose="020B0604020202020204" pitchFamily="34" charset="0"/>
              </a:rPr>
              <a:t> e</a:t>
            </a:r>
            <a:r>
              <a:rPr lang="tr-TR" altLang="tr-TR" sz="2400" b="1" dirty="0" err="1">
                <a:latin typeface="Arial" panose="020B0604020202020204" pitchFamily="34" charset="0"/>
                <a:cs typeface="Arial" panose="020B0604020202020204" pitchFamily="34" charset="0"/>
              </a:rPr>
              <a:t>dilir</a:t>
            </a:r>
            <a:r>
              <a:rPr lang="tr-TR" altLang="tr-TR" sz="2400" b="1" dirty="0">
                <a:latin typeface="Arial" panose="020B0604020202020204" pitchFamily="34" charset="0"/>
                <a:cs typeface="Arial" panose="020B0604020202020204" pitchFamily="34" charset="0"/>
              </a:rPr>
              <a:t>, solunum yoksa kalp/göğüs basısına devam edilir.</a:t>
            </a:r>
          </a:p>
        </p:txBody>
      </p:sp>
      <p:pic>
        <p:nvPicPr>
          <p:cNvPr id="2050" name="Picture 2" descr="C:\Users\toshıba\Desktop\temel-yasam-desteg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3861611"/>
            <a:ext cx="7884368" cy="2838372"/>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115</a:t>
            </a:fld>
            <a:endParaRPr lang="tr-TR"/>
          </a:p>
        </p:txBody>
      </p:sp>
    </p:spTree>
    <p:extLst>
      <p:ext uri="{BB962C8B-B14F-4D97-AF65-F5344CB8AC3E}">
        <p14:creationId xmlns:p14="http://schemas.microsoft.com/office/powerpoint/2010/main" val="413910643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11188" y="765175"/>
            <a:ext cx="7978775" cy="1077913"/>
          </a:xfrm>
        </p:spPr>
        <p:txBody>
          <a:bodyPr/>
          <a:lstStyle/>
          <a:p>
            <a:pPr algn="ctr" eaLnBrk="1" hangingPunct="1"/>
            <a:r>
              <a:rPr lang="tr-TR" altLang="tr-TR" sz="3200" b="1">
                <a:solidFill>
                  <a:srgbClr val="CC0000"/>
                </a:solidFill>
                <a:latin typeface="Arial" charset="0"/>
              </a:rPr>
              <a:t>ÇOCUKLARDA </a:t>
            </a:r>
            <a:br>
              <a:rPr lang="tr-TR" altLang="tr-TR" sz="3200" b="1">
                <a:solidFill>
                  <a:srgbClr val="CC0000"/>
                </a:solidFill>
                <a:latin typeface="Arial" charset="0"/>
              </a:rPr>
            </a:br>
            <a:r>
              <a:rPr lang="tr-TR" altLang="tr-TR" sz="3200" b="1">
                <a:solidFill>
                  <a:srgbClr val="CC0000"/>
                </a:solidFill>
                <a:latin typeface="Arial" charset="0"/>
              </a:rPr>
              <a:t>TEMEL YAŞAM DESTEĞİ</a:t>
            </a:r>
          </a:p>
        </p:txBody>
      </p:sp>
      <p:sp>
        <p:nvSpPr>
          <p:cNvPr id="26627" name="Rectangle 3"/>
          <p:cNvSpPr>
            <a:spLocks noGrp="1" noChangeArrowheads="1"/>
          </p:cNvSpPr>
          <p:nvPr>
            <p:ph type="body" sz="half" idx="1"/>
          </p:nvPr>
        </p:nvSpPr>
        <p:spPr>
          <a:xfrm>
            <a:off x="642938" y="2000250"/>
            <a:ext cx="5387975" cy="4530725"/>
          </a:xfrm>
        </p:spPr>
        <p:txBody>
          <a:bodyPr/>
          <a:lstStyle/>
          <a:p>
            <a:pPr>
              <a:buFont typeface="Wingdings" pitchFamily="2" charset="2"/>
              <a:buNone/>
            </a:pPr>
            <a:endParaRPr lang="en-US" altLang="tr-TR" sz="2400" b="1" dirty="0">
              <a:latin typeface="Arial" charset="0"/>
            </a:endParaRPr>
          </a:p>
          <a:p>
            <a:pPr eaLnBrk="1" fontAlgn="ctr" hangingPunct="1">
              <a:spcBef>
                <a:spcPct val="0"/>
              </a:spcBef>
              <a:buClrTx/>
              <a:buFont typeface="Wingdings" pitchFamily="2" charset="2"/>
              <a:buNone/>
            </a:pPr>
            <a:r>
              <a:rPr lang="tr-TR" altLang="tr-TR" sz="2400" b="1" dirty="0">
                <a:latin typeface="Arial" charset="0"/>
              </a:rPr>
              <a:t>18. İlkyardımcı yalnız ise;  30;2 göğüs basısının 5 tur tekrarından sonra 112’yi kendisi arar, </a:t>
            </a:r>
          </a:p>
          <a:p>
            <a:pPr eaLnBrk="1" fontAlgn="ctr" hangingPunct="1">
              <a:spcBef>
                <a:spcPct val="0"/>
              </a:spcBef>
              <a:buClrTx/>
              <a:buFont typeface="Wingdings" pitchFamily="2" charset="2"/>
              <a:buNone/>
            </a:pPr>
            <a:r>
              <a:rPr lang="tr-TR" altLang="tr-TR" sz="2400" b="1" dirty="0">
                <a:latin typeface="Arial" charset="0"/>
              </a:rPr>
              <a:t>19.</a:t>
            </a:r>
            <a:r>
              <a:rPr lang="tr-TR" altLang="tr-TR" sz="2400" dirty="0"/>
              <a:t> </a:t>
            </a:r>
            <a:r>
              <a:rPr lang="tr-TR" altLang="tr-TR" sz="2400" b="1" dirty="0">
                <a:latin typeface="Arial" charset="0"/>
              </a:rPr>
              <a:t>Temel yaşam desteğine çocuğun yaşamsal refleksleri veya tıbbi yardım gelene kadar kesintisiz devam edilir.</a:t>
            </a:r>
          </a:p>
          <a:p>
            <a:pPr eaLnBrk="1" fontAlgn="ctr" hangingPunct="1">
              <a:spcBef>
                <a:spcPct val="0"/>
              </a:spcBef>
              <a:buClrTx/>
              <a:buFont typeface="Wingdings" pitchFamily="2" charset="2"/>
              <a:buNone/>
            </a:pPr>
            <a:endParaRPr lang="tr-TR" altLang="tr-TR" sz="2400" b="1" dirty="0">
              <a:latin typeface="Arial" charset="0"/>
            </a:endParaRPr>
          </a:p>
          <a:p>
            <a:pPr eaLnBrk="1" fontAlgn="ctr" hangingPunct="1">
              <a:spcBef>
                <a:spcPct val="0"/>
              </a:spcBef>
              <a:buClrTx/>
              <a:buFontTx/>
              <a:buNone/>
            </a:pPr>
            <a:endParaRPr lang="tr-TR" altLang="tr-TR" sz="2400" b="1" dirty="0">
              <a:latin typeface="Arial" charset="0"/>
            </a:endParaRPr>
          </a:p>
          <a:p>
            <a:pPr eaLnBrk="1" fontAlgn="ctr" hangingPunct="1">
              <a:spcBef>
                <a:spcPct val="0"/>
              </a:spcBef>
              <a:buClrTx/>
              <a:buFontTx/>
              <a:buNone/>
            </a:pPr>
            <a:endParaRPr lang="en-US" altLang="tr-TR" sz="2400" b="1" dirty="0">
              <a:latin typeface="Arial" charset="0"/>
            </a:endParaRPr>
          </a:p>
        </p:txBody>
      </p:sp>
      <p:pic>
        <p:nvPicPr>
          <p:cNvPr id="26628" name="Picture 3" descr="C:\Documents and Settings\ozge.akdag\Desktop\İlk Yardım Eğitimci Eğitimi\ilk yardım fotoğrafları\ER1_2754 copy 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2125" y="3857625"/>
            <a:ext cx="3571875"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116</a:t>
            </a:fld>
            <a:endParaRPr lang="tr-TR"/>
          </a:p>
        </p:txBody>
      </p:sp>
    </p:spTree>
    <p:extLst>
      <p:ext uri="{BB962C8B-B14F-4D97-AF65-F5344CB8AC3E}">
        <p14:creationId xmlns:p14="http://schemas.microsoft.com/office/powerpoint/2010/main" val="1913960506"/>
      </p:ext>
    </p:extLst>
  </p:cSld>
  <p:clrMapOvr>
    <a:masterClrMapping/>
  </p:clrMapOvr>
  <p:transition>
    <p:cover dir="rd"/>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6"/>
          <p:cNvSpPr>
            <a:spLocks noGrp="1" noChangeArrowheads="1"/>
          </p:cNvSpPr>
          <p:nvPr>
            <p:ph type="title"/>
          </p:nvPr>
        </p:nvSpPr>
        <p:spPr>
          <a:xfrm>
            <a:off x="467544" y="836712"/>
            <a:ext cx="8229600" cy="1139825"/>
          </a:xfrm>
        </p:spPr>
        <p:txBody>
          <a:bodyPr>
            <a:normAutofit fontScale="90000"/>
          </a:bodyPr>
          <a:lstStyle/>
          <a:p>
            <a:pPr algn="ctr" eaLnBrk="1" hangingPunct="1"/>
            <a:r>
              <a:rPr lang="tr-TR" altLang="tr-TR" sz="3200" b="1" dirty="0">
                <a:solidFill>
                  <a:srgbClr val="CC0000"/>
                </a:solidFill>
                <a:latin typeface="Arial" charset="0"/>
              </a:rPr>
              <a:t>BEBEKLERDE </a:t>
            </a:r>
            <a:br>
              <a:rPr lang="tr-TR" altLang="tr-TR" sz="3200" b="1" dirty="0">
                <a:solidFill>
                  <a:srgbClr val="CC0000"/>
                </a:solidFill>
                <a:latin typeface="Arial" charset="0"/>
              </a:rPr>
            </a:br>
            <a:r>
              <a:rPr lang="tr-TR" altLang="tr-TR" sz="3200" b="1" dirty="0">
                <a:solidFill>
                  <a:srgbClr val="CC0000"/>
                </a:solidFill>
                <a:latin typeface="Arial" charset="0"/>
              </a:rPr>
              <a:t>TEMEL YAŞAM DESTEĞİ</a:t>
            </a:r>
            <a:br>
              <a:rPr lang="tr-TR" altLang="tr-TR" sz="3200" b="1" dirty="0">
                <a:solidFill>
                  <a:srgbClr val="CC0000"/>
                </a:solidFill>
                <a:latin typeface="Arial" charset="0"/>
              </a:rPr>
            </a:br>
            <a:r>
              <a:rPr lang="tr-TR" altLang="tr-TR" sz="3200" b="1" dirty="0">
                <a:solidFill>
                  <a:srgbClr val="CC0000"/>
                </a:solidFill>
                <a:latin typeface="Arial" charset="0"/>
              </a:rPr>
              <a:t> (0-1 YAŞ)</a:t>
            </a:r>
          </a:p>
        </p:txBody>
      </p:sp>
      <p:sp>
        <p:nvSpPr>
          <p:cNvPr id="3" name="Slayt Numarası Yer Tutucusu 2"/>
          <p:cNvSpPr>
            <a:spLocks noGrp="1"/>
          </p:cNvSpPr>
          <p:nvPr>
            <p:ph type="sldNum" sz="quarter" idx="12"/>
          </p:nvPr>
        </p:nvSpPr>
        <p:spPr/>
        <p:txBody>
          <a:bodyPr/>
          <a:lstStyle/>
          <a:p>
            <a:fld id="{F302176B-0E47-46AC-8F43-DAB4B8A37D06}" type="slidenum">
              <a:rPr lang="tr-TR" smtClean="0"/>
              <a:t>117</a:t>
            </a:fld>
            <a:endParaRPr lang="tr-TR"/>
          </a:p>
        </p:txBody>
      </p:sp>
    </p:spTree>
    <p:extLst>
      <p:ext uri="{BB962C8B-B14F-4D97-AF65-F5344CB8AC3E}">
        <p14:creationId xmlns:p14="http://schemas.microsoft.com/office/powerpoint/2010/main" val="507263701"/>
      </p:ext>
    </p:extLst>
  </p:cSld>
  <p:clrMapOvr>
    <a:masterClrMapping/>
  </p:clrMapOvr>
  <p:transition>
    <p:cover dir="ru"/>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11188" y="765175"/>
            <a:ext cx="8077200" cy="906463"/>
          </a:xfrm>
        </p:spPr>
        <p:txBody>
          <a:bodyPr>
            <a:normAutofit fontScale="90000"/>
          </a:bodyPr>
          <a:lstStyle/>
          <a:p>
            <a:pPr algn="ctr" eaLnBrk="1" hangingPunct="1"/>
            <a:r>
              <a:rPr lang="tr-TR" altLang="tr-TR" sz="3200" b="1">
                <a:solidFill>
                  <a:srgbClr val="CC0000"/>
                </a:solidFill>
                <a:latin typeface="Arial" charset="0"/>
              </a:rPr>
              <a:t>BEBEKLERDE </a:t>
            </a:r>
            <a:br>
              <a:rPr lang="tr-TR" altLang="tr-TR" sz="3200" b="1">
                <a:solidFill>
                  <a:srgbClr val="CC0000"/>
                </a:solidFill>
                <a:latin typeface="Arial" charset="0"/>
              </a:rPr>
            </a:br>
            <a:r>
              <a:rPr lang="tr-TR" altLang="tr-TR" sz="3200" b="1">
                <a:solidFill>
                  <a:srgbClr val="CC0000"/>
                </a:solidFill>
                <a:latin typeface="Arial" charset="0"/>
              </a:rPr>
              <a:t>TEMEL YAŞAM DESTEĞİ</a:t>
            </a:r>
          </a:p>
        </p:txBody>
      </p:sp>
      <p:sp>
        <p:nvSpPr>
          <p:cNvPr id="28675" name="Rectangle 3"/>
          <p:cNvSpPr>
            <a:spLocks noGrp="1" noChangeArrowheads="1"/>
          </p:cNvSpPr>
          <p:nvPr>
            <p:ph type="body" sz="half" idx="1"/>
          </p:nvPr>
        </p:nvSpPr>
        <p:spPr>
          <a:xfrm>
            <a:off x="714375" y="2143125"/>
            <a:ext cx="3714750" cy="4714875"/>
          </a:xfrm>
        </p:spPr>
        <p:txBody>
          <a:bodyPr/>
          <a:lstStyle/>
          <a:p>
            <a:pPr eaLnBrk="1" fontAlgn="ctr" hangingPunct="1">
              <a:spcBef>
                <a:spcPct val="0"/>
              </a:spcBef>
              <a:buClrTx/>
              <a:buFontTx/>
              <a:buNone/>
            </a:pPr>
            <a:r>
              <a:rPr lang="en-US" altLang="tr-TR" sz="2400" b="1" dirty="0">
                <a:latin typeface="Arial" charset="0"/>
              </a:rPr>
              <a:t>1</a:t>
            </a:r>
            <a:r>
              <a:rPr lang="tr-TR" altLang="tr-TR" sz="2400" b="1" dirty="0">
                <a:latin typeface="Arial" charset="0"/>
              </a:rPr>
              <a:t>. </a:t>
            </a:r>
            <a:r>
              <a:rPr lang="en-US" altLang="tr-TR" sz="2400" b="1" dirty="0" err="1">
                <a:latin typeface="Arial" charset="0"/>
              </a:rPr>
              <a:t>Kendi</a:t>
            </a:r>
            <a:r>
              <a:rPr lang="tr-TR" altLang="tr-TR" sz="2400" b="1" dirty="0" err="1">
                <a:latin typeface="Arial" charset="0"/>
              </a:rPr>
              <a:t>mizin</a:t>
            </a:r>
            <a:r>
              <a:rPr lang="en-US" altLang="tr-TR" sz="2400" b="1" dirty="0">
                <a:latin typeface="Arial" charset="0"/>
              </a:rPr>
              <a:t> </a:t>
            </a:r>
            <a:r>
              <a:rPr lang="en-US" altLang="tr-TR" sz="2400" b="1" dirty="0" err="1">
                <a:latin typeface="Arial" charset="0"/>
              </a:rPr>
              <a:t>ve</a:t>
            </a:r>
            <a:r>
              <a:rPr lang="en-US" altLang="tr-TR" sz="2400" b="1" dirty="0">
                <a:latin typeface="Arial" charset="0"/>
              </a:rPr>
              <a:t> </a:t>
            </a:r>
            <a:r>
              <a:rPr lang="en-US" altLang="tr-TR" sz="2400" b="1" dirty="0" err="1">
                <a:latin typeface="Arial" charset="0"/>
              </a:rPr>
              <a:t>bebeğin</a:t>
            </a:r>
            <a:r>
              <a:rPr lang="en-US" altLang="tr-TR" sz="2400" b="1" dirty="0">
                <a:latin typeface="Arial" charset="0"/>
              </a:rPr>
              <a:t> </a:t>
            </a:r>
            <a:r>
              <a:rPr lang="en-US" altLang="tr-TR" sz="2400" b="1" dirty="0" err="1">
                <a:latin typeface="Arial" charset="0"/>
              </a:rPr>
              <a:t>güvenliğinden</a:t>
            </a:r>
            <a:r>
              <a:rPr lang="en-US" altLang="tr-TR" sz="2400" b="1" dirty="0">
                <a:latin typeface="Arial" charset="0"/>
              </a:rPr>
              <a:t> </a:t>
            </a:r>
            <a:r>
              <a:rPr lang="en-US" altLang="tr-TR" sz="2400" b="1" dirty="0" err="1">
                <a:latin typeface="Arial" charset="0"/>
              </a:rPr>
              <a:t>emin</a:t>
            </a:r>
            <a:r>
              <a:rPr lang="en-US" altLang="tr-TR" sz="2400" b="1" dirty="0">
                <a:latin typeface="Arial" charset="0"/>
              </a:rPr>
              <a:t> </a:t>
            </a:r>
            <a:r>
              <a:rPr lang="tr-TR" altLang="tr-TR" sz="2400" b="1" dirty="0">
                <a:latin typeface="Arial" charset="0"/>
              </a:rPr>
              <a:t>olunur,</a:t>
            </a:r>
          </a:p>
          <a:p>
            <a:pPr eaLnBrk="1" fontAlgn="ctr" hangingPunct="1">
              <a:spcBef>
                <a:spcPct val="0"/>
              </a:spcBef>
              <a:buClrTx/>
              <a:buFontTx/>
              <a:buNone/>
            </a:pPr>
            <a:endParaRPr lang="en-US" altLang="tr-TR" sz="2400" b="1" dirty="0">
              <a:latin typeface="Arial" charset="0"/>
            </a:endParaRPr>
          </a:p>
          <a:p>
            <a:pPr eaLnBrk="1" fontAlgn="ctr" hangingPunct="1">
              <a:spcBef>
                <a:spcPct val="0"/>
              </a:spcBef>
              <a:buClrTx/>
              <a:buFontTx/>
              <a:buNone/>
            </a:pPr>
            <a:r>
              <a:rPr lang="en-US" altLang="tr-TR" sz="2400" b="1" dirty="0">
                <a:latin typeface="Arial" charset="0"/>
              </a:rPr>
              <a:t>2</a:t>
            </a:r>
            <a:r>
              <a:rPr lang="tr-TR" altLang="tr-TR" sz="2400" b="1" dirty="0">
                <a:latin typeface="Arial" charset="0"/>
              </a:rPr>
              <a:t>. </a:t>
            </a:r>
            <a:r>
              <a:rPr lang="en-US" altLang="tr-TR" sz="2400" b="1" dirty="0" err="1">
                <a:latin typeface="Arial" charset="0"/>
              </a:rPr>
              <a:t>Ayak</a:t>
            </a:r>
            <a:r>
              <a:rPr lang="en-US" altLang="tr-TR" sz="2400" b="1" dirty="0">
                <a:latin typeface="Arial" charset="0"/>
              </a:rPr>
              <a:t> </a:t>
            </a:r>
            <a:r>
              <a:rPr lang="en-US" altLang="tr-TR" sz="2400" b="1" dirty="0" err="1">
                <a:latin typeface="Arial" charset="0"/>
              </a:rPr>
              <a:t>tabanına</a:t>
            </a:r>
            <a:r>
              <a:rPr lang="en-US" altLang="tr-TR" sz="2400" b="1" dirty="0">
                <a:latin typeface="Arial" charset="0"/>
              </a:rPr>
              <a:t> </a:t>
            </a:r>
            <a:r>
              <a:rPr lang="en-US" altLang="tr-TR" sz="2400" b="1" dirty="0" err="1">
                <a:latin typeface="Arial" charset="0"/>
              </a:rPr>
              <a:t>hafifçe</a:t>
            </a:r>
            <a:r>
              <a:rPr lang="en-US" altLang="tr-TR" sz="2400" b="1" dirty="0">
                <a:latin typeface="Arial" charset="0"/>
              </a:rPr>
              <a:t> </a:t>
            </a:r>
            <a:r>
              <a:rPr lang="en-US" altLang="tr-TR" sz="2400" b="1" dirty="0" err="1">
                <a:latin typeface="Arial" charset="0"/>
              </a:rPr>
              <a:t>vur</a:t>
            </a:r>
            <a:r>
              <a:rPr lang="tr-TR" altLang="tr-TR" sz="2400" b="1" dirty="0" err="1">
                <a:latin typeface="Arial" charset="0"/>
              </a:rPr>
              <a:t>ularak</a:t>
            </a:r>
            <a:r>
              <a:rPr lang="en-US" altLang="tr-TR" sz="2400" b="1" dirty="0">
                <a:latin typeface="Arial" charset="0"/>
              </a:rPr>
              <a:t> </a:t>
            </a:r>
            <a:r>
              <a:rPr lang="en-US" altLang="tr-TR" sz="2400" b="1" dirty="0" err="1">
                <a:latin typeface="Arial" charset="0"/>
              </a:rPr>
              <a:t>bilinç</a:t>
            </a:r>
            <a:r>
              <a:rPr lang="en-US" altLang="tr-TR" sz="2400" b="1" dirty="0">
                <a:latin typeface="Arial" charset="0"/>
              </a:rPr>
              <a:t> </a:t>
            </a:r>
            <a:r>
              <a:rPr lang="en-US" altLang="tr-TR" sz="2400" b="1" dirty="0" err="1">
                <a:latin typeface="Arial" charset="0"/>
              </a:rPr>
              <a:t>durumu</a:t>
            </a:r>
            <a:r>
              <a:rPr lang="tr-TR" altLang="tr-TR" sz="2400" b="1" dirty="0">
                <a:latin typeface="Arial" charset="0"/>
              </a:rPr>
              <a:t> </a:t>
            </a:r>
            <a:r>
              <a:rPr lang="en-US" altLang="tr-TR" sz="2400" b="1" dirty="0" err="1">
                <a:latin typeface="Arial" charset="0"/>
              </a:rPr>
              <a:t>kontrol</a:t>
            </a:r>
            <a:r>
              <a:rPr lang="en-US" altLang="tr-TR" sz="2400" b="1" dirty="0">
                <a:latin typeface="Arial" charset="0"/>
              </a:rPr>
              <a:t> e</a:t>
            </a:r>
            <a:r>
              <a:rPr lang="tr-TR" altLang="tr-TR" sz="2400" b="1" dirty="0" err="1">
                <a:latin typeface="Arial" charset="0"/>
              </a:rPr>
              <a:t>dilir</a:t>
            </a:r>
            <a:r>
              <a:rPr lang="tr-TR" altLang="tr-TR" sz="2400" b="1" dirty="0">
                <a:latin typeface="Arial" charset="0"/>
              </a:rPr>
              <a:t>,</a:t>
            </a:r>
          </a:p>
          <a:p>
            <a:pPr eaLnBrk="1" fontAlgn="ctr" hangingPunct="1">
              <a:spcBef>
                <a:spcPct val="0"/>
              </a:spcBef>
              <a:buClrTx/>
              <a:buFontTx/>
              <a:buNone/>
            </a:pPr>
            <a:endParaRPr lang="tr-TR" altLang="tr-TR" sz="2400" b="1" dirty="0">
              <a:latin typeface="Arial" charset="0"/>
            </a:endParaRPr>
          </a:p>
          <a:p>
            <a:pPr eaLnBrk="1" fontAlgn="ctr" hangingPunct="1">
              <a:spcBef>
                <a:spcPct val="0"/>
              </a:spcBef>
              <a:buClrTx/>
              <a:buFontTx/>
              <a:buNone/>
            </a:pPr>
            <a:endParaRPr lang="tr-TR" altLang="tr-TR" sz="2400" b="1" dirty="0">
              <a:latin typeface="Arial" charset="0"/>
            </a:endParaRPr>
          </a:p>
        </p:txBody>
      </p:sp>
      <p:pic>
        <p:nvPicPr>
          <p:cNvPr id="28676" name="Picture 2" descr="C:\Documents and Settings\ozge.akdag\Desktop\İlk Yardım Eğitimci Eğitimi\ilk yardım fotoğrafları\ER1_2796 copy 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1857375"/>
            <a:ext cx="3857625" cy="463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118</a:t>
            </a:fld>
            <a:endParaRPr lang="tr-TR"/>
          </a:p>
        </p:txBody>
      </p:sp>
    </p:spTree>
    <p:extLst>
      <p:ext uri="{BB962C8B-B14F-4D97-AF65-F5344CB8AC3E}">
        <p14:creationId xmlns:p14="http://schemas.microsoft.com/office/powerpoint/2010/main" val="2350848091"/>
      </p:ext>
    </p:extLst>
  </p:cSld>
  <p:clrMapOvr>
    <a:masterClrMapping/>
  </p:clrMapOvr>
  <p:transition>
    <p:blinds/>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11188" y="765175"/>
            <a:ext cx="8077200" cy="906463"/>
          </a:xfrm>
        </p:spPr>
        <p:txBody>
          <a:bodyPr>
            <a:normAutofit fontScale="90000"/>
          </a:bodyPr>
          <a:lstStyle/>
          <a:p>
            <a:pPr algn="ctr" eaLnBrk="1" hangingPunct="1"/>
            <a:r>
              <a:rPr lang="tr-TR" altLang="tr-TR" sz="3200" b="1">
                <a:solidFill>
                  <a:srgbClr val="CC0000"/>
                </a:solidFill>
                <a:latin typeface="Arial" charset="0"/>
              </a:rPr>
              <a:t>BEBEKLERDE </a:t>
            </a:r>
            <a:br>
              <a:rPr lang="tr-TR" altLang="tr-TR" sz="3200" b="1">
                <a:solidFill>
                  <a:srgbClr val="CC0000"/>
                </a:solidFill>
                <a:latin typeface="Arial" charset="0"/>
              </a:rPr>
            </a:br>
            <a:r>
              <a:rPr lang="tr-TR" altLang="tr-TR" sz="3200" b="1">
                <a:solidFill>
                  <a:srgbClr val="CC0000"/>
                </a:solidFill>
                <a:latin typeface="Arial" charset="0"/>
              </a:rPr>
              <a:t>TEMEL YAŞAM DESTEĞİ</a:t>
            </a:r>
          </a:p>
        </p:txBody>
      </p:sp>
      <p:sp>
        <p:nvSpPr>
          <p:cNvPr id="29699" name="Rectangle 3"/>
          <p:cNvSpPr>
            <a:spLocks noGrp="1" noChangeArrowheads="1"/>
          </p:cNvSpPr>
          <p:nvPr>
            <p:ph type="body" sz="half" idx="1"/>
          </p:nvPr>
        </p:nvSpPr>
        <p:spPr>
          <a:xfrm>
            <a:off x="714375" y="2143125"/>
            <a:ext cx="4572000" cy="3806155"/>
          </a:xfrm>
        </p:spPr>
        <p:txBody>
          <a:bodyPr/>
          <a:lstStyle/>
          <a:p>
            <a:pPr eaLnBrk="1" fontAlgn="ctr" hangingPunct="1">
              <a:spcBef>
                <a:spcPct val="0"/>
              </a:spcBef>
              <a:buClrTx/>
              <a:buFontTx/>
              <a:buNone/>
            </a:pPr>
            <a:endParaRPr lang="tr-TR" altLang="tr-TR" sz="2400" b="1" dirty="0">
              <a:latin typeface="Arial" charset="0"/>
            </a:endParaRPr>
          </a:p>
          <a:p>
            <a:pPr eaLnBrk="1" fontAlgn="ctr" hangingPunct="1">
              <a:spcBef>
                <a:spcPct val="0"/>
              </a:spcBef>
              <a:buClrTx/>
              <a:buFontTx/>
              <a:buNone/>
            </a:pPr>
            <a:r>
              <a:rPr lang="tr-TR" altLang="tr-TR" sz="2400" b="1" dirty="0">
                <a:latin typeface="Arial" charset="0"/>
              </a:rPr>
              <a:t>3. Çevreden yüksek sesle yardım çağrılır; 112 aratılır.</a:t>
            </a:r>
          </a:p>
          <a:p>
            <a:pPr eaLnBrk="1" fontAlgn="ctr" hangingPunct="1">
              <a:spcBef>
                <a:spcPct val="0"/>
              </a:spcBef>
              <a:buClrTx/>
              <a:buFontTx/>
              <a:buNone/>
            </a:pPr>
            <a:endParaRPr lang="tr-TR" altLang="tr-TR" sz="2400" b="1" dirty="0">
              <a:latin typeface="Arial" charset="0"/>
            </a:endParaRPr>
          </a:p>
          <a:p>
            <a:pPr eaLnBrk="1" fontAlgn="ctr" hangingPunct="1">
              <a:spcBef>
                <a:spcPct val="0"/>
              </a:spcBef>
              <a:buClrTx/>
              <a:buFontTx/>
              <a:buNone/>
            </a:pPr>
            <a:r>
              <a:rPr lang="tr-TR" altLang="tr-TR" sz="2400" b="1" dirty="0">
                <a:latin typeface="Arial" charset="0"/>
              </a:rPr>
              <a:t>4. Bebek sert zemine yatırılır </a:t>
            </a:r>
            <a:endParaRPr lang="en-US" altLang="tr-TR" sz="2400" b="1" dirty="0">
              <a:latin typeface="Arial" charset="0"/>
            </a:endParaRPr>
          </a:p>
          <a:p>
            <a:pPr eaLnBrk="1" fontAlgn="ctr" hangingPunct="1">
              <a:spcBef>
                <a:spcPct val="0"/>
              </a:spcBef>
              <a:buClrTx/>
              <a:buFontTx/>
              <a:buNone/>
            </a:pPr>
            <a:endParaRPr lang="tr-TR" altLang="tr-TR" sz="2400" b="1" dirty="0">
              <a:latin typeface="Arial" charset="0"/>
            </a:endParaRPr>
          </a:p>
        </p:txBody>
      </p:sp>
      <p:pic>
        <p:nvPicPr>
          <p:cNvPr id="29700" name="Picture 3" descr="C:\Documents and Settings\ozge.akdag\Desktop\İlk Yardım Eğitimci Eğitimi\ilk yardım fotoğrafları\ER1_2801 copy 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8900" y="3429000"/>
            <a:ext cx="379095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119</a:t>
            </a:fld>
            <a:endParaRPr lang="tr-TR"/>
          </a:p>
        </p:txBody>
      </p:sp>
    </p:spTree>
    <p:extLst>
      <p:ext uri="{BB962C8B-B14F-4D97-AF65-F5344CB8AC3E}">
        <p14:creationId xmlns:p14="http://schemas.microsoft.com/office/powerpoint/2010/main" val="357437728"/>
      </p:ext>
    </p:extLst>
  </p:cSld>
  <p:clrMapOvr>
    <a:masterClrMapping/>
  </p:clrMapOvr>
  <p:transition>
    <p:blinds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Başlık"/>
          <p:cNvSpPr>
            <a:spLocks noGrp="1"/>
          </p:cNvSpPr>
          <p:nvPr>
            <p:ph type="title"/>
          </p:nvPr>
        </p:nvSpPr>
        <p:spPr>
          <a:xfrm>
            <a:off x="1928813" y="428625"/>
            <a:ext cx="6786562" cy="1568450"/>
          </a:xfrm>
        </p:spPr>
        <p:txBody>
          <a:bodyPr>
            <a:normAutofit fontScale="90000"/>
          </a:bodyPr>
          <a:lstStyle/>
          <a:p>
            <a:pPr algn="ctr" eaLnBrk="1" hangingPunct="1"/>
            <a:br>
              <a:rPr lang="tr-TR" altLang="tr-TR" sz="3200" b="1" dirty="0">
                <a:solidFill>
                  <a:srgbClr val="CC0000"/>
                </a:solidFill>
                <a:latin typeface="Arial" charset="0"/>
              </a:rPr>
            </a:br>
            <a:r>
              <a:rPr lang="tr-TR" altLang="tr-TR" sz="3200" b="1" dirty="0">
                <a:solidFill>
                  <a:srgbClr val="CC0000"/>
                </a:solidFill>
                <a:latin typeface="Arial" charset="0"/>
              </a:rPr>
              <a:t>OLAY YERİ ve HASTA/YARALIYA YÖNELİK ÖNLEMLER </a:t>
            </a:r>
            <a:br>
              <a:rPr lang="tr-TR" altLang="tr-TR" sz="3200" b="1" dirty="0">
                <a:solidFill>
                  <a:srgbClr val="CC0000"/>
                </a:solidFill>
                <a:latin typeface="Arial" charset="0"/>
              </a:rPr>
            </a:br>
            <a:endParaRPr lang="tr-TR" altLang="tr-TR" sz="3200" dirty="0">
              <a:latin typeface="Arial" charset="0"/>
            </a:endParaRPr>
          </a:p>
        </p:txBody>
      </p:sp>
      <p:sp>
        <p:nvSpPr>
          <p:cNvPr id="14339" name="2 İçerik Yer Tutucusu"/>
          <p:cNvSpPr>
            <a:spLocks noGrp="1"/>
          </p:cNvSpPr>
          <p:nvPr>
            <p:ph idx="1"/>
          </p:nvPr>
        </p:nvSpPr>
        <p:spPr>
          <a:xfrm>
            <a:off x="785813" y="2071688"/>
            <a:ext cx="8358187" cy="4214812"/>
          </a:xfrm>
        </p:spPr>
        <p:txBody>
          <a:bodyPr/>
          <a:lstStyle/>
          <a:p>
            <a:pPr eaLnBrk="1" hangingPunct="1">
              <a:lnSpc>
                <a:spcPct val="90000"/>
              </a:lnSpc>
              <a:buClr>
                <a:srgbClr val="C00000"/>
              </a:buClr>
            </a:pPr>
            <a:r>
              <a:rPr lang="tr-TR" altLang="tr-TR" sz="2400" b="1" dirty="0">
                <a:latin typeface="Arial" charset="0"/>
              </a:rPr>
              <a:t>  </a:t>
            </a:r>
            <a:r>
              <a:rPr lang="tr-TR" altLang="tr-TR" sz="2400" b="1" dirty="0">
                <a:solidFill>
                  <a:srgbClr val="FF0000"/>
                </a:solidFill>
                <a:latin typeface="Arial" charset="0"/>
              </a:rPr>
              <a:t>Trafik kazası söz konusu ise;</a:t>
            </a:r>
          </a:p>
          <a:p>
            <a:pPr eaLnBrk="1" hangingPunct="1">
              <a:lnSpc>
                <a:spcPct val="90000"/>
              </a:lnSpc>
              <a:buClr>
                <a:srgbClr val="C00000"/>
              </a:buClr>
              <a:buFont typeface="Wingdings" pitchFamily="2" charset="2"/>
              <a:buNone/>
            </a:pPr>
            <a:endParaRPr lang="tr-TR" altLang="tr-TR" sz="2400" b="1" dirty="0">
              <a:solidFill>
                <a:srgbClr val="FF0000"/>
              </a:solidFill>
              <a:latin typeface="Arial" charset="0"/>
            </a:endParaRPr>
          </a:p>
          <a:p>
            <a:pPr eaLnBrk="1" hangingPunct="1">
              <a:lnSpc>
                <a:spcPct val="90000"/>
              </a:lnSpc>
              <a:buClr>
                <a:srgbClr val="C00000"/>
              </a:buClr>
              <a:buFont typeface="Wingdings" pitchFamily="2" charset="2"/>
              <a:buChar char="Ø"/>
            </a:pPr>
            <a:r>
              <a:rPr lang="tr-TR" altLang="tr-TR" sz="2400" b="1" dirty="0">
                <a:latin typeface="Arial" charset="0"/>
              </a:rPr>
              <a:t>Olay yerinin görünebilir biçimde üçgen </a:t>
            </a:r>
          </a:p>
          <a:p>
            <a:pPr eaLnBrk="1" hangingPunct="1">
              <a:lnSpc>
                <a:spcPct val="90000"/>
              </a:lnSpc>
              <a:buClr>
                <a:srgbClr val="C00000"/>
              </a:buClr>
              <a:buFont typeface="Wingdings" pitchFamily="2" charset="2"/>
              <a:buNone/>
            </a:pPr>
            <a:r>
              <a:rPr lang="tr-TR" altLang="tr-TR" sz="2400" b="1" dirty="0">
                <a:latin typeface="Arial" charset="0"/>
              </a:rPr>
              <a:t>     reflektörler kullanılarak işaretlenmesi,</a:t>
            </a:r>
          </a:p>
          <a:p>
            <a:pPr eaLnBrk="1" hangingPunct="1">
              <a:lnSpc>
                <a:spcPct val="90000"/>
              </a:lnSpc>
              <a:buClr>
                <a:srgbClr val="C00000"/>
              </a:buClr>
              <a:buFont typeface="Wingdings" pitchFamily="2" charset="2"/>
              <a:buChar char="Ø"/>
            </a:pPr>
            <a:r>
              <a:rPr lang="tr-TR" altLang="tr-TR" sz="2400" b="1" dirty="0">
                <a:latin typeface="Arial" charset="0"/>
              </a:rPr>
              <a:t>Meraklı kişilerin olay yerinden uzaklaştırılması,</a:t>
            </a:r>
          </a:p>
          <a:p>
            <a:pPr eaLnBrk="1" hangingPunct="1">
              <a:buClr>
                <a:srgbClr val="C00000"/>
              </a:buClr>
              <a:buFont typeface="Wingdings" pitchFamily="2" charset="2"/>
              <a:buChar char="Ø"/>
            </a:pPr>
            <a:r>
              <a:rPr lang="tr-TR" altLang="tr-TR" sz="2400" b="1" dirty="0">
                <a:latin typeface="Arial" charset="0"/>
              </a:rPr>
              <a:t>Kazaya uğrayan aracın kontağının kapatılması,</a:t>
            </a:r>
          </a:p>
          <a:p>
            <a:pPr eaLnBrk="1" hangingPunct="1">
              <a:buClr>
                <a:srgbClr val="C00000"/>
              </a:buClr>
              <a:buFont typeface="Wingdings" pitchFamily="2" charset="2"/>
              <a:buChar char="Ø"/>
            </a:pPr>
            <a:r>
              <a:rPr lang="tr-TR" altLang="tr-TR" sz="2400" b="1" dirty="0">
                <a:latin typeface="Arial" charset="0"/>
              </a:rPr>
              <a:t>Olay yerinde sigara içilmemesi ve içilmesine izin verilmemesi,</a:t>
            </a:r>
          </a:p>
          <a:p>
            <a:pPr eaLnBrk="1" hangingPunct="1">
              <a:buClr>
                <a:srgbClr val="C00000"/>
              </a:buClr>
              <a:buFont typeface="Wingdings" pitchFamily="2" charset="2"/>
              <a:buChar char="Ø"/>
            </a:pPr>
            <a:r>
              <a:rPr lang="tr-TR" altLang="tr-TR" sz="2400" b="1" dirty="0">
                <a:latin typeface="Arial" charset="0"/>
              </a:rPr>
              <a:t>Hasta/yaralıların kımıldatılmaması,</a:t>
            </a:r>
          </a:p>
          <a:p>
            <a:pPr eaLnBrk="1" hangingPunct="1">
              <a:lnSpc>
                <a:spcPct val="90000"/>
              </a:lnSpc>
              <a:buClr>
                <a:srgbClr val="C00000"/>
              </a:buClr>
              <a:buFont typeface="Wingdings" pitchFamily="2" charset="2"/>
              <a:buChar char="Ø"/>
            </a:pPr>
            <a:endParaRPr lang="tr-TR" altLang="tr-TR" sz="2400" b="1" dirty="0">
              <a:latin typeface="Arial" charset="0"/>
            </a:endParaRPr>
          </a:p>
          <a:p>
            <a:pPr eaLnBrk="1" hangingPunct="1">
              <a:buClr>
                <a:srgbClr val="C00000"/>
              </a:buClr>
              <a:buFont typeface="Wingdings" pitchFamily="2" charset="2"/>
              <a:buChar char="Ø"/>
            </a:pPr>
            <a:endParaRPr lang="tr-TR" altLang="tr-TR" sz="2400" dirty="0">
              <a:latin typeface="Arial" charset="0"/>
            </a:endParaRPr>
          </a:p>
        </p:txBody>
      </p:sp>
      <p:pic>
        <p:nvPicPr>
          <p:cNvPr id="4" name="Picture 4" descr="C:\Documents and Settings\ozge.akdag\Desktop\İlk Yardım Eğitimci Eğitimi\ilk yardım fotoğrafları\ER1_4845.JPG"/>
          <p:cNvPicPr>
            <a:picLocks noChangeAspect="1" noChangeArrowheads="1"/>
          </p:cNvPicPr>
          <p:nvPr/>
        </p:nvPicPr>
        <p:blipFill>
          <a:blip r:embed="rId2" cstate="print"/>
          <a:srcRect/>
          <a:stretch>
            <a:fillRect/>
          </a:stretch>
        </p:blipFill>
        <p:spPr bwMode="auto">
          <a:xfrm>
            <a:off x="7358082" y="1928802"/>
            <a:ext cx="1785918" cy="1785950"/>
          </a:xfrm>
          <a:prstGeom prst="rect">
            <a:avLst/>
          </a:prstGeom>
          <a:noFill/>
          <a:ln w="9525">
            <a:noFill/>
            <a:miter lim="800000"/>
            <a:headEnd/>
            <a:tailEnd/>
          </a:ln>
          <a:scene3d>
            <a:camera prst="orthographicFront"/>
            <a:lightRig rig="threePt" dir="t">
              <a:rot lat="0" lon="0" rev="6000000"/>
            </a:lightRig>
          </a:scene3d>
        </p:spPr>
      </p:pic>
      <p:sp>
        <p:nvSpPr>
          <p:cNvPr id="3" name="Slayt Numarası Yer Tutucusu 2"/>
          <p:cNvSpPr>
            <a:spLocks noGrp="1"/>
          </p:cNvSpPr>
          <p:nvPr>
            <p:ph type="sldNum" sz="quarter" idx="12"/>
          </p:nvPr>
        </p:nvSpPr>
        <p:spPr/>
        <p:txBody>
          <a:bodyPr/>
          <a:lstStyle/>
          <a:p>
            <a:fld id="{F302176B-0E47-46AC-8F43-DAB4B8A37D06}" type="slidenum">
              <a:rPr lang="tr-TR" smtClean="0"/>
              <a:t>12</a:t>
            </a:fld>
            <a:endParaRPr lang="tr-TR"/>
          </a:p>
        </p:txBody>
      </p:sp>
    </p:spTree>
    <p:extLst>
      <p:ext uri="{BB962C8B-B14F-4D97-AF65-F5344CB8AC3E}">
        <p14:creationId xmlns:p14="http://schemas.microsoft.com/office/powerpoint/2010/main" val="131166197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23850" y="765175"/>
            <a:ext cx="8229600" cy="1139825"/>
          </a:xfrm>
        </p:spPr>
        <p:txBody>
          <a:bodyPr/>
          <a:lstStyle/>
          <a:p>
            <a:pPr algn="ctr" eaLnBrk="1" hangingPunct="1"/>
            <a:r>
              <a:rPr lang="tr-TR" altLang="tr-TR" sz="3200" b="1">
                <a:solidFill>
                  <a:srgbClr val="CC0000"/>
                </a:solidFill>
                <a:latin typeface="Arial" charset="0"/>
              </a:rPr>
              <a:t>BEBEKLERDE </a:t>
            </a:r>
            <a:br>
              <a:rPr lang="tr-TR" altLang="tr-TR" sz="3200" b="1">
                <a:solidFill>
                  <a:srgbClr val="CC0000"/>
                </a:solidFill>
                <a:latin typeface="Arial" charset="0"/>
              </a:rPr>
            </a:br>
            <a:r>
              <a:rPr lang="tr-TR" altLang="tr-TR" sz="3200" b="1">
                <a:solidFill>
                  <a:srgbClr val="CC0000"/>
                </a:solidFill>
                <a:latin typeface="Arial" charset="0"/>
              </a:rPr>
              <a:t>TEMEL YAŞAM DESTEĞİ</a:t>
            </a:r>
          </a:p>
        </p:txBody>
      </p:sp>
      <p:sp>
        <p:nvSpPr>
          <p:cNvPr id="30723" name="Rectangle 3"/>
          <p:cNvSpPr>
            <a:spLocks noGrp="1" noChangeArrowheads="1"/>
          </p:cNvSpPr>
          <p:nvPr>
            <p:ph type="body" sz="half" idx="1"/>
          </p:nvPr>
        </p:nvSpPr>
        <p:spPr>
          <a:xfrm>
            <a:off x="714375" y="2060575"/>
            <a:ext cx="5143500" cy="4530725"/>
          </a:xfrm>
        </p:spPr>
        <p:txBody>
          <a:bodyPr/>
          <a:lstStyle/>
          <a:p>
            <a:pPr eaLnBrk="1" fontAlgn="ctr" hangingPunct="1">
              <a:spcBef>
                <a:spcPct val="0"/>
              </a:spcBef>
              <a:buClrTx/>
              <a:buFontTx/>
              <a:buNone/>
            </a:pPr>
            <a:endParaRPr lang="tr-TR" altLang="tr-TR" sz="2400" b="1">
              <a:latin typeface="Arial" charset="0"/>
            </a:endParaRPr>
          </a:p>
          <a:p>
            <a:pPr eaLnBrk="1" fontAlgn="ctr" hangingPunct="1">
              <a:spcBef>
                <a:spcPct val="0"/>
              </a:spcBef>
              <a:buClrTx/>
              <a:buFont typeface="Wingdings" pitchFamily="2" charset="2"/>
              <a:buNone/>
            </a:pPr>
            <a:r>
              <a:rPr lang="tr-TR" altLang="tr-TR" sz="2400" b="1">
                <a:latin typeface="Arial" charset="0"/>
              </a:rPr>
              <a:t>5.</a:t>
            </a:r>
            <a:r>
              <a:rPr lang="tr-TR" altLang="tr-TR" sz="2400"/>
              <a:t> </a:t>
            </a:r>
            <a:r>
              <a:rPr lang="tr-TR" altLang="tr-TR" sz="2400" b="1">
                <a:latin typeface="Arial" charset="0"/>
              </a:rPr>
              <a:t>İlkyardımcı temel yaşam desteği uygulayacağı pozisyonu alır (yerde uygulama yapacak ise diz çöker, masa v.b. yerde uygulama yapacak ise ayakta durur),</a:t>
            </a:r>
          </a:p>
          <a:p>
            <a:pPr eaLnBrk="1" fontAlgn="ctr" hangingPunct="1">
              <a:spcBef>
                <a:spcPct val="0"/>
              </a:spcBef>
              <a:buClrTx/>
              <a:buFontTx/>
              <a:buNone/>
            </a:pPr>
            <a:endParaRPr lang="tr-TR" altLang="tr-TR" sz="2400" b="1">
              <a:latin typeface="Arial" charset="0"/>
            </a:endParaRPr>
          </a:p>
          <a:p>
            <a:pPr eaLnBrk="1" fontAlgn="ctr" hangingPunct="1">
              <a:spcBef>
                <a:spcPct val="0"/>
              </a:spcBef>
              <a:buClrTx/>
              <a:buFont typeface="Wingdings" pitchFamily="2" charset="2"/>
              <a:buNone/>
            </a:pPr>
            <a:r>
              <a:rPr lang="tr-TR" altLang="tr-TR" sz="2400" b="1">
                <a:latin typeface="Arial" charset="0"/>
              </a:rPr>
              <a:t>6.Bebeğin boynunu ve göğsünü saran giysiler açılır,</a:t>
            </a:r>
          </a:p>
          <a:p>
            <a:pPr eaLnBrk="1" fontAlgn="ctr" hangingPunct="1">
              <a:spcBef>
                <a:spcPct val="0"/>
              </a:spcBef>
              <a:buClrTx/>
              <a:buFontTx/>
              <a:buNone/>
            </a:pPr>
            <a:endParaRPr lang="tr-TR" altLang="tr-TR" sz="2400" b="1">
              <a:latin typeface="Arial" charset="0"/>
            </a:endParaRPr>
          </a:p>
          <a:p>
            <a:pPr eaLnBrk="1" fontAlgn="ctr" hangingPunct="1">
              <a:spcBef>
                <a:spcPct val="0"/>
              </a:spcBef>
              <a:buClrTx/>
              <a:buFontTx/>
              <a:buNone/>
            </a:pPr>
            <a:endParaRPr lang="tr-TR" altLang="tr-TR" sz="2400" b="1">
              <a:latin typeface="Arial" charset="0"/>
            </a:endParaRPr>
          </a:p>
          <a:p>
            <a:pPr eaLnBrk="1" fontAlgn="ctr" hangingPunct="1">
              <a:spcBef>
                <a:spcPct val="0"/>
              </a:spcBef>
              <a:buClrTx/>
              <a:buFontTx/>
              <a:buNone/>
            </a:pPr>
            <a:endParaRPr lang="en-US" altLang="tr-TR" sz="2400" b="1">
              <a:latin typeface="Arial" charset="0"/>
            </a:endParaRPr>
          </a:p>
        </p:txBody>
      </p:sp>
      <p:pic>
        <p:nvPicPr>
          <p:cNvPr id="30724" name="Picture 2" descr="C:\Documents and Settings\ozge.akdag\Desktop\İlk Yardım Eğitimci Eğitimi\ilk yardım fotoğrafları\ER1_2803 copy 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5438" y="2071688"/>
            <a:ext cx="3738562"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120</a:t>
            </a:fld>
            <a:endParaRPr lang="tr-TR"/>
          </a:p>
        </p:txBody>
      </p:sp>
    </p:spTree>
    <p:extLst>
      <p:ext uri="{BB962C8B-B14F-4D97-AF65-F5344CB8AC3E}">
        <p14:creationId xmlns:p14="http://schemas.microsoft.com/office/powerpoint/2010/main" val="3817668644"/>
      </p:ext>
    </p:extLst>
  </p:cSld>
  <p:clrMapOvr>
    <a:masterClrMapping/>
  </p:clrMapOvr>
  <p:transition>
    <p:checke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323850" y="765175"/>
            <a:ext cx="8229600" cy="1139825"/>
          </a:xfrm>
        </p:spPr>
        <p:txBody>
          <a:bodyPr/>
          <a:lstStyle/>
          <a:p>
            <a:pPr algn="ctr" eaLnBrk="1" hangingPunct="1"/>
            <a:r>
              <a:rPr lang="tr-TR" altLang="tr-TR" sz="3200" b="1">
                <a:solidFill>
                  <a:srgbClr val="CC0000"/>
                </a:solidFill>
                <a:latin typeface="Arial" charset="0"/>
              </a:rPr>
              <a:t>BEBEKLERDE </a:t>
            </a:r>
            <a:br>
              <a:rPr lang="tr-TR" altLang="tr-TR" sz="3200" b="1">
                <a:solidFill>
                  <a:srgbClr val="CC0000"/>
                </a:solidFill>
                <a:latin typeface="Arial" charset="0"/>
              </a:rPr>
            </a:br>
            <a:r>
              <a:rPr lang="tr-TR" altLang="tr-TR" sz="3200" b="1">
                <a:solidFill>
                  <a:srgbClr val="CC0000"/>
                </a:solidFill>
                <a:latin typeface="Arial" charset="0"/>
              </a:rPr>
              <a:t>TEMEL YAŞAM DESTEĞİ</a:t>
            </a:r>
          </a:p>
        </p:txBody>
      </p:sp>
      <p:sp>
        <p:nvSpPr>
          <p:cNvPr id="31747" name="Rectangle 3"/>
          <p:cNvSpPr>
            <a:spLocks noGrp="1" noChangeArrowheads="1"/>
          </p:cNvSpPr>
          <p:nvPr>
            <p:ph type="body" sz="half" idx="1"/>
          </p:nvPr>
        </p:nvSpPr>
        <p:spPr>
          <a:xfrm>
            <a:off x="323529" y="2000250"/>
            <a:ext cx="5177160" cy="4530725"/>
          </a:xfrm>
        </p:spPr>
        <p:txBody>
          <a:bodyPr/>
          <a:lstStyle/>
          <a:p>
            <a:pPr>
              <a:buFont typeface="Wingdings" pitchFamily="2" charset="2"/>
              <a:buNone/>
            </a:pPr>
            <a:r>
              <a:rPr lang="tr-TR" altLang="tr-TR" sz="2400" b="1" dirty="0">
                <a:latin typeface="Arial" charset="0"/>
              </a:rPr>
              <a:t>7. Ağız içi gözle kontrol edilir; hava yolu tıkanıklığına neden olan yabancı cisim var ise çıkartılır,</a:t>
            </a:r>
          </a:p>
          <a:p>
            <a:pPr>
              <a:buFont typeface="Wingdings" pitchFamily="2" charset="2"/>
              <a:buNone/>
            </a:pPr>
            <a:endParaRPr lang="en-US" altLang="tr-TR" sz="2400" b="1" dirty="0">
              <a:latin typeface="Arial" charset="0"/>
            </a:endParaRPr>
          </a:p>
          <a:p>
            <a:pPr eaLnBrk="1" fontAlgn="ctr" hangingPunct="1">
              <a:spcBef>
                <a:spcPct val="0"/>
              </a:spcBef>
              <a:buClrTx/>
              <a:buFont typeface="Wingdings" pitchFamily="2" charset="2"/>
              <a:buNone/>
            </a:pPr>
            <a:r>
              <a:rPr lang="tr-TR" altLang="tr-TR" sz="2400" b="1" dirty="0">
                <a:latin typeface="Arial" charset="0"/>
              </a:rPr>
              <a:t>8. Hava yolunu açmak için, bir el bebeğin alnına, diğer elin iki parmağı çene kemiğine koyulup baş hafifçe yukarı geri itilerek eğilir, baş geri çene yukarı pozisyonu verilir,</a:t>
            </a:r>
          </a:p>
          <a:p>
            <a:pPr eaLnBrk="1" fontAlgn="ctr" hangingPunct="1">
              <a:spcBef>
                <a:spcPct val="0"/>
              </a:spcBef>
              <a:buClrTx/>
              <a:buFontTx/>
              <a:buNone/>
            </a:pPr>
            <a:endParaRPr lang="tr-TR" altLang="tr-TR" sz="2400" b="1" dirty="0">
              <a:latin typeface="Arial" charset="0"/>
            </a:endParaRPr>
          </a:p>
        </p:txBody>
      </p:sp>
      <p:pic>
        <p:nvPicPr>
          <p:cNvPr id="31748" name="Picture 3" descr="C:\Documents and Settings\ozge.akdag\Desktop\İlk Yardım Eğitimci Eğitimi\ilk yardım fotoğrafları\ER1_28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7875" y="2127250"/>
            <a:ext cx="257175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2" descr="C:\Documents and Settings\ozge.akdag\Desktop\İlk Yardım Eğitimci Eğitimi\ilk yardım fotoğrafları\ER1_28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5938" y="4071938"/>
            <a:ext cx="3548062" cy="242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121</a:t>
            </a:fld>
            <a:endParaRPr lang="tr-TR"/>
          </a:p>
        </p:txBody>
      </p:sp>
    </p:spTree>
    <p:extLst>
      <p:ext uri="{BB962C8B-B14F-4D97-AF65-F5344CB8AC3E}">
        <p14:creationId xmlns:p14="http://schemas.microsoft.com/office/powerpoint/2010/main" val="4226933765"/>
      </p:ext>
    </p:extLst>
  </p:cSld>
  <p:clrMapOvr>
    <a:masterClrMapping/>
  </p:clrMapOvr>
  <p:transition>
    <p:wheel spokes="3"/>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23850" y="765175"/>
            <a:ext cx="8229600" cy="1152525"/>
          </a:xfrm>
        </p:spPr>
        <p:txBody>
          <a:bodyPr/>
          <a:lstStyle/>
          <a:p>
            <a:pPr algn="ctr" eaLnBrk="1" hangingPunct="1"/>
            <a:r>
              <a:rPr lang="tr-TR" altLang="tr-TR" sz="3200" b="1">
                <a:solidFill>
                  <a:srgbClr val="CC0000"/>
                </a:solidFill>
                <a:latin typeface="Arial" charset="0"/>
              </a:rPr>
              <a:t>BEBEKLERDE </a:t>
            </a:r>
            <a:br>
              <a:rPr lang="tr-TR" altLang="tr-TR" sz="3200" b="1">
                <a:solidFill>
                  <a:srgbClr val="CC0000"/>
                </a:solidFill>
                <a:latin typeface="Arial" charset="0"/>
              </a:rPr>
            </a:br>
            <a:r>
              <a:rPr lang="tr-TR" altLang="tr-TR" sz="3200" b="1">
                <a:solidFill>
                  <a:srgbClr val="CC0000"/>
                </a:solidFill>
                <a:latin typeface="Arial" charset="0"/>
              </a:rPr>
              <a:t>TEMEL YAŞAM DESTEĞİ</a:t>
            </a:r>
          </a:p>
        </p:txBody>
      </p:sp>
      <p:sp>
        <p:nvSpPr>
          <p:cNvPr id="33795" name="Rectangle 3"/>
          <p:cNvSpPr>
            <a:spLocks noGrp="1" noChangeArrowheads="1"/>
          </p:cNvSpPr>
          <p:nvPr>
            <p:ph type="body" sz="half" idx="1"/>
          </p:nvPr>
        </p:nvSpPr>
        <p:spPr>
          <a:xfrm>
            <a:off x="251520" y="1785938"/>
            <a:ext cx="8712968" cy="4530725"/>
          </a:xfrm>
        </p:spPr>
        <p:txBody>
          <a:bodyPr>
            <a:normAutofit fontScale="92500" lnSpcReduction="10000"/>
          </a:bodyPr>
          <a:lstStyle/>
          <a:p>
            <a:pPr eaLnBrk="1" fontAlgn="ctr" hangingPunct="1">
              <a:spcBef>
                <a:spcPct val="0"/>
              </a:spcBef>
              <a:buFont typeface="Times New Roman" pitchFamily="18" charset="0"/>
              <a:buNone/>
            </a:pPr>
            <a:endParaRPr lang="en-US" altLang="tr-TR" sz="2000" b="1" dirty="0">
              <a:latin typeface="Comic Sans MS" pitchFamily="66" charset="0"/>
            </a:endParaRPr>
          </a:p>
          <a:p>
            <a:pPr fontAlgn="ctr">
              <a:lnSpc>
                <a:spcPct val="90000"/>
              </a:lnSpc>
              <a:spcBef>
                <a:spcPct val="0"/>
              </a:spcBef>
              <a:buNone/>
            </a:pPr>
            <a:r>
              <a:rPr lang="tr-TR" altLang="tr-TR" sz="2400" b="1" dirty="0">
                <a:solidFill>
                  <a:srgbClr val="000000"/>
                </a:solidFill>
                <a:latin typeface="Arial" charset="0"/>
              </a:rPr>
              <a:t>9. </a:t>
            </a:r>
            <a:r>
              <a:rPr lang="en-US" altLang="tr-TR" sz="2400" b="1" dirty="0" err="1">
                <a:latin typeface="Arial" charset="0"/>
              </a:rPr>
              <a:t>Solunum</a:t>
            </a:r>
            <a:r>
              <a:rPr lang="en-US" altLang="tr-TR" sz="2400" b="1" dirty="0">
                <a:latin typeface="Arial" charset="0"/>
              </a:rPr>
              <a:t> </a:t>
            </a:r>
            <a:r>
              <a:rPr lang="en-US" altLang="tr-TR" sz="2400" b="1" dirty="0" err="1">
                <a:latin typeface="Arial" charset="0"/>
              </a:rPr>
              <a:t>yoksa</a:t>
            </a:r>
            <a:r>
              <a:rPr lang="tr-TR" altLang="tr-TR" sz="2400" b="1" dirty="0">
                <a:latin typeface="Arial" charset="0"/>
              </a:rPr>
              <a:t>; </a:t>
            </a:r>
            <a:r>
              <a:rPr lang="tr-TR" altLang="tr-TR" sz="2400" b="1" dirty="0">
                <a:solidFill>
                  <a:srgbClr val="000000"/>
                </a:solidFill>
                <a:latin typeface="Arial" charset="0"/>
              </a:rPr>
              <a:t>Göğüs/Kalp basısı uygulamak için bebeğin (iki meme başının altındaki hattın ortası göğüs merkezini oluşturur) göğüs merkezi belirlenir,</a:t>
            </a:r>
          </a:p>
          <a:p>
            <a:pPr eaLnBrk="1" fontAlgn="ctr" hangingPunct="1">
              <a:lnSpc>
                <a:spcPct val="90000"/>
              </a:lnSpc>
              <a:spcBef>
                <a:spcPct val="0"/>
              </a:spcBef>
              <a:buClrTx/>
              <a:buFont typeface="Wingdings" pitchFamily="2" charset="2"/>
              <a:buNone/>
            </a:pPr>
            <a:endParaRPr lang="tr-TR" altLang="tr-TR" sz="2400" b="1" dirty="0">
              <a:solidFill>
                <a:srgbClr val="000000"/>
              </a:solidFill>
              <a:latin typeface="Arial" charset="0"/>
            </a:endParaRPr>
          </a:p>
          <a:p>
            <a:pPr eaLnBrk="1" fontAlgn="ctr" hangingPunct="1">
              <a:lnSpc>
                <a:spcPct val="90000"/>
              </a:lnSpc>
              <a:spcBef>
                <a:spcPct val="0"/>
              </a:spcBef>
              <a:buClr>
                <a:srgbClr val="C00000"/>
              </a:buClr>
              <a:buFont typeface="Wingdings" pitchFamily="2" charset="2"/>
              <a:buChar char="§"/>
            </a:pPr>
            <a:r>
              <a:rPr lang="tr-TR" altLang="tr-TR" sz="2400" b="1" dirty="0">
                <a:solidFill>
                  <a:srgbClr val="000000"/>
                </a:solidFill>
                <a:latin typeface="Arial" charset="0"/>
              </a:rPr>
              <a:t>İşaret ve yüzük parmağı her iki meme ucuna yerleştirilerek hayali çizgi oluşturulur,</a:t>
            </a:r>
          </a:p>
          <a:p>
            <a:pPr eaLnBrk="1" fontAlgn="ctr" hangingPunct="1">
              <a:lnSpc>
                <a:spcPct val="90000"/>
              </a:lnSpc>
              <a:spcBef>
                <a:spcPct val="0"/>
              </a:spcBef>
              <a:buClr>
                <a:srgbClr val="C00000"/>
              </a:buClr>
              <a:buFont typeface="Wingdings" pitchFamily="2" charset="2"/>
              <a:buChar char="§"/>
            </a:pPr>
            <a:endParaRPr lang="tr-TR" altLang="tr-TR" sz="2400" b="1" dirty="0">
              <a:solidFill>
                <a:srgbClr val="000000"/>
              </a:solidFill>
              <a:latin typeface="Arial" charset="0"/>
            </a:endParaRPr>
          </a:p>
          <a:p>
            <a:pPr eaLnBrk="1" fontAlgn="ctr" hangingPunct="1">
              <a:lnSpc>
                <a:spcPct val="90000"/>
              </a:lnSpc>
              <a:spcBef>
                <a:spcPct val="0"/>
              </a:spcBef>
              <a:buClr>
                <a:srgbClr val="C00000"/>
              </a:buClr>
              <a:buFont typeface="Wingdings" pitchFamily="2" charset="2"/>
              <a:buChar char="§"/>
            </a:pPr>
            <a:r>
              <a:rPr lang="tr-TR" altLang="tr-TR" sz="2400" b="1" dirty="0">
                <a:solidFill>
                  <a:srgbClr val="000000"/>
                </a:solidFill>
                <a:latin typeface="Arial" charset="0"/>
              </a:rPr>
              <a:t>Orta noktada birleştirilerek, baş hizası yönüne çevrilerek, işaret parmağı kaldırılır,</a:t>
            </a:r>
          </a:p>
          <a:p>
            <a:pPr eaLnBrk="1" fontAlgn="ctr" hangingPunct="1">
              <a:lnSpc>
                <a:spcPct val="90000"/>
              </a:lnSpc>
              <a:spcBef>
                <a:spcPct val="0"/>
              </a:spcBef>
              <a:buClr>
                <a:srgbClr val="C00000"/>
              </a:buClr>
              <a:buFont typeface="Wingdings" pitchFamily="2" charset="2"/>
              <a:buChar char="§"/>
            </a:pPr>
            <a:endParaRPr lang="tr-TR" altLang="tr-TR" sz="2400" b="1" dirty="0">
              <a:solidFill>
                <a:srgbClr val="000000"/>
              </a:solidFill>
              <a:latin typeface="Arial" charset="0"/>
            </a:endParaRPr>
          </a:p>
          <a:p>
            <a:pPr eaLnBrk="1" fontAlgn="ctr" hangingPunct="1">
              <a:lnSpc>
                <a:spcPct val="90000"/>
              </a:lnSpc>
              <a:spcBef>
                <a:spcPct val="0"/>
              </a:spcBef>
              <a:buClr>
                <a:srgbClr val="C00000"/>
              </a:buClr>
              <a:buFont typeface="Wingdings" pitchFamily="2" charset="2"/>
              <a:buChar char="§"/>
            </a:pPr>
            <a:r>
              <a:rPr lang="tr-TR" altLang="tr-TR" sz="2400" b="1" dirty="0">
                <a:latin typeface="Arial" charset="0"/>
              </a:rPr>
              <a:t>Göğüs kemiği 4 cm aşağı inecek şekilde ( yandan bakıldığında göğüs yüksekliğinin 1/3’ü kadar) 30 kalp basısı uygulanır, bu işlemin hızı dakikada 100 bası olacak şekilde ayarlanır,</a:t>
            </a:r>
          </a:p>
          <a:p>
            <a:pPr eaLnBrk="1" fontAlgn="ctr" hangingPunct="1">
              <a:spcBef>
                <a:spcPct val="0"/>
              </a:spcBef>
              <a:buClr>
                <a:srgbClr val="C00000"/>
              </a:buClr>
              <a:buFont typeface="Wingdings" pitchFamily="2" charset="2"/>
              <a:buChar char="§"/>
            </a:pPr>
            <a:endParaRPr lang="tr-TR" altLang="tr-TR" sz="2000" b="1" dirty="0">
              <a:latin typeface="Comic Sans MS" pitchFamily="66" charset="0"/>
            </a:endParaRP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122</a:t>
            </a:fld>
            <a:endParaRPr lang="tr-TR"/>
          </a:p>
        </p:txBody>
      </p:sp>
    </p:spTree>
    <p:extLst>
      <p:ext uri="{BB962C8B-B14F-4D97-AF65-F5344CB8AC3E}">
        <p14:creationId xmlns:p14="http://schemas.microsoft.com/office/powerpoint/2010/main" val="1172697000"/>
      </p:ext>
    </p:extLst>
  </p:cSld>
  <p:clrMapOvr>
    <a:masterClrMapping/>
  </p:clrMapOvr>
  <p:transition>
    <p:plus/>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539750" y="765175"/>
            <a:ext cx="8229600" cy="1139825"/>
          </a:xfrm>
        </p:spPr>
        <p:txBody>
          <a:bodyPr/>
          <a:lstStyle/>
          <a:p>
            <a:pPr algn="ctr" eaLnBrk="1" hangingPunct="1"/>
            <a:r>
              <a:rPr lang="tr-TR" altLang="tr-TR" sz="3200" b="1">
                <a:solidFill>
                  <a:srgbClr val="CC0000"/>
                </a:solidFill>
                <a:latin typeface="Arial" charset="0"/>
              </a:rPr>
              <a:t>BEBEKLERDE </a:t>
            </a:r>
            <a:br>
              <a:rPr lang="tr-TR" altLang="tr-TR" sz="3200" b="1">
                <a:solidFill>
                  <a:srgbClr val="CC0000"/>
                </a:solidFill>
                <a:latin typeface="Arial" charset="0"/>
              </a:rPr>
            </a:br>
            <a:r>
              <a:rPr lang="tr-TR" altLang="tr-TR" sz="3200" b="1">
                <a:solidFill>
                  <a:srgbClr val="CC0000"/>
                </a:solidFill>
                <a:latin typeface="Arial" charset="0"/>
              </a:rPr>
              <a:t>TEMEL YAŞAM DESTEĞİ</a:t>
            </a:r>
          </a:p>
        </p:txBody>
      </p:sp>
      <p:sp>
        <p:nvSpPr>
          <p:cNvPr id="32771" name="Rectangle 3"/>
          <p:cNvSpPr>
            <a:spLocks noGrp="1" noChangeArrowheads="1"/>
          </p:cNvSpPr>
          <p:nvPr>
            <p:ph type="body" sz="half" idx="1"/>
          </p:nvPr>
        </p:nvSpPr>
        <p:spPr>
          <a:xfrm>
            <a:off x="107504" y="2000250"/>
            <a:ext cx="6250435" cy="4381078"/>
          </a:xfrm>
        </p:spPr>
        <p:txBody>
          <a:bodyPr>
            <a:normAutofit lnSpcReduction="10000"/>
          </a:bodyPr>
          <a:lstStyle/>
          <a:p>
            <a:pPr fontAlgn="ctr">
              <a:spcBef>
                <a:spcPct val="0"/>
              </a:spcBef>
              <a:buNone/>
            </a:pPr>
            <a:r>
              <a:rPr lang="tr-TR" altLang="tr-TR" sz="2400" b="1" dirty="0">
                <a:latin typeface="Arial" charset="0"/>
              </a:rPr>
              <a:t>10. Bebeğe 30 kalp/göğüs basısından sonra 2 solunum yaptırılır (30;2) </a:t>
            </a:r>
            <a:endParaRPr lang="en-US" altLang="tr-TR" sz="2400" b="1" dirty="0">
              <a:latin typeface="Arial" charset="0"/>
            </a:endParaRPr>
          </a:p>
          <a:p>
            <a:pPr eaLnBrk="1" fontAlgn="ctr" hangingPunct="1">
              <a:spcBef>
                <a:spcPct val="0"/>
              </a:spcBef>
              <a:buClrTx/>
              <a:buFontTx/>
              <a:buNone/>
            </a:pPr>
            <a:endParaRPr lang="tr-TR" altLang="tr-TR" sz="2400" b="1" dirty="0">
              <a:latin typeface="Arial" charset="0"/>
            </a:endParaRPr>
          </a:p>
          <a:p>
            <a:pPr eaLnBrk="1" fontAlgn="ctr" hangingPunct="1">
              <a:spcBef>
                <a:spcPct val="0"/>
              </a:spcBef>
              <a:buClrTx/>
              <a:buFontTx/>
              <a:buNone/>
            </a:pPr>
            <a:r>
              <a:rPr lang="tr-TR" altLang="tr-TR" sz="2400" b="1" dirty="0">
                <a:latin typeface="Arial" charset="0"/>
              </a:rPr>
              <a:t>11</a:t>
            </a:r>
            <a:r>
              <a:rPr lang="tr-TR" altLang="tr-TR" sz="2300" b="1" dirty="0">
                <a:latin typeface="Arial" charset="0"/>
              </a:rPr>
              <a:t>.</a:t>
            </a:r>
            <a:r>
              <a:rPr lang="en-US" altLang="tr-TR" sz="2300" b="1" dirty="0">
                <a:latin typeface="Arial" charset="0"/>
              </a:rPr>
              <a:t> </a:t>
            </a:r>
            <a:r>
              <a:rPr lang="tr-TR" altLang="tr-TR" sz="2300" b="1" dirty="0">
                <a:latin typeface="Arial" charset="0"/>
              </a:rPr>
              <a:t>ilk yardımcı, bebeğin ağız ve burnunu temiz bir bezle kapatarak ya da maske vb. kullanarak ağzını bebeğin </a:t>
            </a:r>
            <a:r>
              <a:rPr lang="en-US" altLang="tr-TR" sz="2300" b="1" dirty="0" err="1">
                <a:latin typeface="Arial" charset="0"/>
              </a:rPr>
              <a:t>ağız</a:t>
            </a:r>
            <a:r>
              <a:rPr lang="en-US" altLang="tr-TR" sz="2300" b="1" dirty="0">
                <a:latin typeface="Arial" charset="0"/>
              </a:rPr>
              <a:t> </a:t>
            </a:r>
            <a:r>
              <a:rPr lang="en-US" altLang="tr-TR" sz="2300" b="1" dirty="0" err="1">
                <a:latin typeface="Arial" charset="0"/>
              </a:rPr>
              <a:t>ve</a:t>
            </a:r>
            <a:r>
              <a:rPr lang="en-US" altLang="tr-TR" sz="2300" b="1" dirty="0">
                <a:latin typeface="Arial" charset="0"/>
              </a:rPr>
              <a:t> </a:t>
            </a:r>
            <a:r>
              <a:rPr lang="en-US" altLang="tr-TR" sz="2300" b="1" dirty="0" err="1">
                <a:latin typeface="Arial" charset="0"/>
              </a:rPr>
              <a:t>burnunu</a:t>
            </a:r>
            <a:r>
              <a:rPr lang="en-US" altLang="tr-TR" sz="2300" b="1" dirty="0">
                <a:latin typeface="Arial" charset="0"/>
              </a:rPr>
              <a:t> </a:t>
            </a:r>
            <a:r>
              <a:rPr lang="en-US" altLang="tr-TR" sz="2300" b="1" dirty="0" err="1">
                <a:latin typeface="Arial" charset="0"/>
              </a:rPr>
              <a:t>içine</a:t>
            </a:r>
            <a:r>
              <a:rPr lang="en-US" altLang="tr-TR" sz="2300" b="1" dirty="0">
                <a:latin typeface="Arial" charset="0"/>
              </a:rPr>
              <a:t> </a:t>
            </a:r>
            <a:r>
              <a:rPr lang="en-US" altLang="tr-TR" sz="2300" b="1" dirty="0" err="1">
                <a:latin typeface="Arial" charset="0"/>
              </a:rPr>
              <a:t>alacak</a:t>
            </a:r>
            <a:r>
              <a:rPr lang="en-US" altLang="tr-TR" sz="2300" b="1" dirty="0">
                <a:latin typeface="Arial" charset="0"/>
              </a:rPr>
              <a:t> </a:t>
            </a:r>
            <a:r>
              <a:rPr lang="en-US" altLang="tr-TR" sz="2300" b="1" dirty="0" err="1">
                <a:latin typeface="Arial" charset="0"/>
              </a:rPr>
              <a:t>şekilde</a:t>
            </a:r>
            <a:r>
              <a:rPr lang="en-US" altLang="tr-TR" sz="2300" b="1" dirty="0">
                <a:latin typeface="Arial" charset="0"/>
              </a:rPr>
              <a:t> </a:t>
            </a:r>
            <a:r>
              <a:rPr lang="en-US" altLang="tr-TR" sz="2300" b="1" dirty="0" err="1">
                <a:latin typeface="Arial" charset="0"/>
              </a:rPr>
              <a:t>yerleşti</a:t>
            </a:r>
            <a:r>
              <a:rPr lang="tr-TR" altLang="tr-TR" sz="2300" b="1" dirty="0" err="1">
                <a:latin typeface="Arial" charset="0"/>
              </a:rPr>
              <a:t>rir</a:t>
            </a:r>
            <a:r>
              <a:rPr lang="tr-TR" altLang="tr-TR" sz="2300" b="1" dirty="0">
                <a:latin typeface="Arial" charset="0"/>
              </a:rPr>
              <a:t>,</a:t>
            </a:r>
          </a:p>
          <a:p>
            <a:pPr eaLnBrk="1" fontAlgn="ctr" hangingPunct="1">
              <a:spcBef>
                <a:spcPct val="0"/>
              </a:spcBef>
              <a:buClrTx/>
              <a:buFontTx/>
              <a:buNone/>
            </a:pPr>
            <a:endParaRPr lang="en-US" altLang="tr-TR" sz="2300" b="1" dirty="0">
              <a:latin typeface="Arial" charset="0"/>
            </a:endParaRPr>
          </a:p>
          <a:p>
            <a:pPr eaLnBrk="1" fontAlgn="ctr" hangingPunct="1">
              <a:spcBef>
                <a:spcPct val="0"/>
              </a:spcBef>
              <a:buClrTx/>
              <a:buFont typeface="Wingdings" pitchFamily="2" charset="2"/>
              <a:buNone/>
            </a:pPr>
            <a:r>
              <a:rPr lang="tr-TR" altLang="tr-TR" sz="2300" b="1" dirty="0">
                <a:latin typeface="Arial" charset="0"/>
              </a:rPr>
              <a:t>12.</a:t>
            </a:r>
            <a:r>
              <a:rPr lang="en-US" altLang="tr-TR" sz="2300" b="1" dirty="0">
                <a:latin typeface="Arial" charset="0"/>
              </a:rPr>
              <a:t> </a:t>
            </a:r>
            <a:r>
              <a:rPr lang="tr-TR" altLang="tr-TR" sz="2400" b="1" dirty="0">
                <a:latin typeface="Arial" charset="0"/>
              </a:rPr>
              <a:t>Bebeğin göğsünü yükseltmeye yarayacak kadar her biri 1 saniye süren 2 solunum verilir, havanın geriye çıkması için zaman verilir,</a:t>
            </a:r>
          </a:p>
          <a:p>
            <a:pPr eaLnBrk="1" fontAlgn="ctr" hangingPunct="1">
              <a:spcBef>
                <a:spcPct val="0"/>
              </a:spcBef>
              <a:buClrTx/>
              <a:buFontTx/>
              <a:buNone/>
            </a:pPr>
            <a:endParaRPr lang="en-US" altLang="tr-TR" sz="2400" b="1" dirty="0">
              <a:latin typeface="Arial" charset="0"/>
            </a:endParaRPr>
          </a:p>
        </p:txBody>
      </p:sp>
      <p:pic>
        <p:nvPicPr>
          <p:cNvPr id="32772" name="Picture 3" descr="C:\Documents and Settings\ozge.akdag\Desktop\İlk Yardım Eğitimci Eğitimi\ilk yardım fotoğrafları\ER1_28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1075" y="3000375"/>
            <a:ext cx="27971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123</a:t>
            </a:fld>
            <a:endParaRPr lang="tr-TR"/>
          </a:p>
        </p:txBody>
      </p:sp>
    </p:spTree>
    <p:extLst>
      <p:ext uri="{BB962C8B-B14F-4D97-AF65-F5344CB8AC3E}">
        <p14:creationId xmlns:p14="http://schemas.microsoft.com/office/powerpoint/2010/main" val="3422952252"/>
      </p:ext>
    </p:extLst>
  </p:cSld>
  <p:clrMapOvr>
    <a:masterClrMapping/>
  </p:clrMapOvr>
  <p:transition>
    <p:strips/>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323850" y="765175"/>
            <a:ext cx="8229600" cy="1152525"/>
          </a:xfrm>
        </p:spPr>
        <p:txBody>
          <a:bodyPr/>
          <a:lstStyle/>
          <a:p>
            <a:pPr algn="ctr" eaLnBrk="1" hangingPunct="1"/>
            <a:r>
              <a:rPr lang="tr-TR" altLang="tr-TR" sz="3200" b="1">
                <a:solidFill>
                  <a:srgbClr val="CC0000"/>
                </a:solidFill>
                <a:latin typeface="Arial" charset="0"/>
              </a:rPr>
              <a:t>BEBEKLERDE </a:t>
            </a:r>
            <a:br>
              <a:rPr lang="tr-TR" altLang="tr-TR" sz="3200" b="1">
                <a:solidFill>
                  <a:srgbClr val="CC0000"/>
                </a:solidFill>
                <a:latin typeface="Arial" charset="0"/>
              </a:rPr>
            </a:br>
            <a:r>
              <a:rPr lang="tr-TR" altLang="tr-TR" sz="3200" b="1">
                <a:solidFill>
                  <a:srgbClr val="CC0000"/>
                </a:solidFill>
                <a:latin typeface="Arial" charset="0"/>
              </a:rPr>
              <a:t>TEMEL YAŞAM DESTEĞİ</a:t>
            </a:r>
          </a:p>
        </p:txBody>
      </p:sp>
      <p:sp>
        <p:nvSpPr>
          <p:cNvPr id="34819" name="Rectangle 3"/>
          <p:cNvSpPr>
            <a:spLocks noGrp="1" noChangeArrowheads="1"/>
          </p:cNvSpPr>
          <p:nvPr>
            <p:ph type="body" sz="half" idx="1"/>
          </p:nvPr>
        </p:nvSpPr>
        <p:spPr>
          <a:xfrm>
            <a:off x="395536" y="2327275"/>
            <a:ext cx="5635377" cy="3694013"/>
          </a:xfrm>
        </p:spPr>
        <p:txBody>
          <a:bodyPr/>
          <a:lstStyle/>
          <a:p>
            <a:pPr eaLnBrk="1" fontAlgn="ctr" hangingPunct="1">
              <a:spcBef>
                <a:spcPct val="0"/>
              </a:spcBef>
              <a:buClrTx/>
              <a:buFontTx/>
              <a:buNone/>
            </a:pPr>
            <a:r>
              <a:rPr lang="tr-TR" altLang="tr-TR" sz="2400" b="1" dirty="0">
                <a:latin typeface="Arial" charset="0"/>
              </a:rPr>
              <a:t>13. İlkyardımcı yalnız ise;  30;2 göğüs basısının 5 tur tekrarından sonra 112’yi kendisi arar</a:t>
            </a:r>
          </a:p>
          <a:p>
            <a:pPr eaLnBrk="1" fontAlgn="ctr" hangingPunct="1">
              <a:spcBef>
                <a:spcPct val="0"/>
              </a:spcBef>
              <a:buClrTx/>
              <a:buFontTx/>
              <a:buNone/>
            </a:pPr>
            <a:endParaRPr lang="tr-TR" altLang="tr-TR" sz="2400" b="1" dirty="0">
              <a:latin typeface="Arial" charset="0"/>
            </a:endParaRPr>
          </a:p>
          <a:p>
            <a:pPr eaLnBrk="1" fontAlgn="ctr" hangingPunct="1">
              <a:spcBef>
                <a:spcPct val="0"/>
              </a:spcBef>
              <a:buClrTx/>
              <a:buFontTx/>
              <a:buNone/>
            </a:pPr>
            <a:r>
              <a:rPr lang="tr-TR" altLang="tr-TR" sz="2400" b="1" dirty="0">
                <a:latin typeface="Arial" charset="0"/>
              </a:rPr>
              <a:t>14.Temel yaşam desteğine bebeğin yaşamsal refleksleri veya tıbbi yardım gelene kadar kesintisiz devam edilir.</a:t>
            </a:r>
          </a:p>
          <a:p>
            <a:pPr>
              <a:buFont typeface="Wingdings" pitchFamily="2" charset="2"/>
              <a:buNone/>
            </a:pPr>
            <a:endParaRPr lang="tr-TR" altLang="tr-TR" sz="2400" dirty="0"/>
          </a:p>
          <a:p>
            <a:pPr eaLnBrk="1" fontAlgn="ctr" hangingPunct="1">
              <a:spcBef>
                <a:spcPct val="0"/>
              </a:spcBef>
              <a:buClrTx/>
              <a:buFontTx/>
              <a:buNone/>
            </a:pPr>
            <a:endParaRPr lang="tr-TR" altLang="tr-TR" sz="2400" b="1" dirty="0">
              <a:latin typeface="Arial" charset="0"/>
            </a:endParaRPr>
          </a:p>
        </p:txBody>
      </p:sp>
      <p:pic>
        <p:nvPicPr>
          <p:cNvPr id="34820" name="Picture 5" descr="C:\Documents and Settings\ozge.akdag\Desktop\İlk Yardım Eğitimci Eğitimi\ilk yardım fotoğrafları\ER1_28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3625" y="2915165"/>
            <a:ext cx="2820863" cy="217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124</a:t>
            </a:fld>
            <a:endParaRPr lang="tr-TR"/>
          </a:p>
        </p:txBody>
      </p:sp>
    </p:spTree>
    <p:extLst>
      <p:ext uri="{BB962C8B-B14F-4D97-AF65-F5344CB8AC3E}">
        <p14:creationId xmlns:p14="http://schemas.microsoft.com/office/powerpoint/2010/main" val="3566845271"/>
      </p:ext>
    </p:extLst>
  </p:cSld>
  <p:clrMapOvr>
    <a:masterClrMapping/>
  </p:clrMapOvr>
  <p:transition>
    <p:blinds dir="vert"/>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6"/>
          <p:cNvSpPr>
            <a:spLocks noGrp="1"/>
          </p:cNvSpPr>
          <p:nvPr>
            <p:ph type="ctrTitle"/>
          </p:nvPr>
        </p:nvSpPr>
        <p:spPr>
          <a:xfrm>
            <a:off x="685800" y="1600200"/>
            <a:ext cx="7772400" cy="1779588"/>
          </a:xfrm>
        </p:spPr>
        <p:txBody>
          <a:bodyPr/>
          <a:lstStyle/>
          <a:p>
            <a:pPr eaLnBrk="1" hangingPunct="1"/>
            <a:r>
              <a:rPr lang="tr-TR" altLang="tr-TR"/>
              <a:t>TEŞEKKÜRLER…</a:t>
            </a:r>
          </a:p>
        </p:txBody>
      </p:sp>
      <p:sp>
        <p:nvSpPr>
          <p:cNvPr id="52227" name="Alt Başlık 7"/>
          <p:cNvSpPr>
            <a:spLocks noGrp="1"/>
          </p:cNvSpPr>
          <p:nvPr>
            <p:ph type="subTitle" idx="1"/>
          </p:nvPr>
        </p:nvSpPr>
        <p:spPr>
          <a:xfrm>
            <a:off x="1371600" y="3556000"/>
            <a:ext cx="6400800" cy="1473200"/>
          </a:xfrm>
        </p:spPr>
        <p:txBody>
          <a:bodyPr/>
          <a:lstStyle/>
          <a:p>
            <a:pPr eaLnBrk="1" hangingPunct="1"/>
            <a:endParaRPr lang="tr-TR" altLang="tr-TR"/>
          </a:p>
        </p:txBody>
      </p:sp>
      <p:sp>
        <p:nvSpPr>
          <p:cNvPr id="52228" name="Slayt Numarası Yer Tutucusu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4000">
                <a:solidFill>
                  <a:schemeClr val="bg1"/>
                </a:solidFill>
                <a:latin typeface="Times New Roman" pitchFamily="18" charset="0"/>
              </a:defRPr>
            </a:lvl1pPr>
            <a:lvl2pPr marL="742950" indent="-285750">
              <a:defRPr sz="4000">
                <a:solidFill>
                  <a:schemeClr val="bg1"/>
                </a:solidFill>
                <a:latin typeface="Times New Roman" pitchFamily="18" charset="0"/>
              </a:defRPr>
            </a:lvl2pPr>
            <a:lvl3pPr marL="1143000" indent="-228600">
              <a:defRPr sz="4000">
                <a:solidFill>
                  <a:schemeClr val="bg1"/>
                </a:solidFill>
                <a:latin typeface="Times New Roman" pitchFamily="18" charset="0"/>
              </a:defRPr>
            </a:lvl3pPr>
            <a:lvl4pPr marL="1600200" indent="-228600">
              <a:defRPr sz="4000">
                <a:solidFill>
                  <a:schemeClr val="bg1"/>
                </a:solidFill>
                <a:latin typeface="Times New Roman" pitchFamily="18" charset="0"/>
              </a:defRPr>
            </a:lvl4pPr>
            <a:lvl5pPr marL="2057400" indent="-228600">
              <a:defRPr sz="4000">
                <a:solidFill>
                  <a:schemeClr val="bg1"/>
                </a:solidFill>
                <a:latin typeface="Times New Roman" pitchFamily="18" charset="0"/>
              </a:defRPr>
            </a:lvl5pPr>
            <a:lvl6pPr marL="2514600" indent="-228600" eaLnBrk="0" fontAlgn="base" hangingPunct="0">
              <a:spcBef>
                <a:spcPct val="0"/>
              </a:spcBef>
              <a:spcAft>
                <a:spcPct val="0"/>
              </a:spcAft>
              <a:defRPr sz="4000">
                <a:solidFill>
                  <a:schemeClr val="bg1"/>
                </a:solidFill>
                <a:latin typeface="Times New Roman" pitchFamily="18" charset="0"/>
              </a:defRPr>
            </a:lvl6pPr>
            <a:lvl7pPr marL="2971800" indent="-228600" eaLnBrk="0" fontAlgn="base" hangingPunct="0">
              <a:spcBef>
                <a:spcPct val="0"/>
              </a:spcBef>
              <a:spcAft>
                <a:spcPct val="0"/>
              </a:spcAft>
              <a:defRPr sz="4000">
                <a:solidFill>
                  <a:schemeClr val="bg1"/>
                </a:solidFill>
                <a:latin typeface="Times New Roman" pitchFamily="18" charset="0"/>
              </a:defRPr>
            </a:lvl7pPr>
            <a:lvl8pPr marL="3429000" indent="-228600" eaLnBrk="0" fontAlgn="base" hangingPunct="0">
              <a:spcBef>
                <a:spcPct val="0"/>
              </a:spcBef>
              <a:spcAft>
                <a:spcPct val="0"/>
              </a:spcAft>
              <a:defRPr sz="4000">
                <a:solidFill>
                  <a:schemeClr val="bg1"/>
                </a:solidFill>
                <a:latin typeface="Times New Roman" pitchFamily="18" charset="0"/>
              </a:defRPr>
            </a:lvl8pPr>
            <a:lvl9pPr marL="3886200" indent="-228600" eaLnBrk="0" fontAlgn="base" hangingPunct="0">
              <a:spcBef>
                <a:spcPct val="0"/>
              </a:spcBef>
              <a:spcAft>
                <a:spcPct val="0"/>
              </a:spcAft>
              <a:defRPr sz="4000">
                <a:solidFill>
                  <a:schemeClr val="bg1"/>
                </a:solidFill>
                <a:latin typeface="Times New Roman" pitchFamily="18" charset="0"/>
              </a:defRPr>
            </a:lvl9pPr>
          </a:lstStyle>
          <a:p>
            <a:fld id="{FE22EFFD-78BE-4DDE-B549-B687287A6F03}" type="slidenum">
              <a:rPr lang="tr-TR" altLang="tr-TR" sz="1000" smtClean="0">
                <a:solidFill>
                  <a:schemeClr val="tx2"/>
                </a:solidFill>
              </a:rPr>
              <a:pPr/>
              <a:t>125</a:t>
            </a:fld>
            <a:endParaRPr lang="tr-TR" altLang="tr-TR" sz="1000">
              <a:solidFill>
                <a:schemeClr val="tx2"/>
              </a:solidFill>
            </a:endParaRPr>
          </a:p>
        </p:txBody>
      </p:sp>
      <p:pic>
        <p:nvPicPr>
          <p:cNvPr id="5" name="İçerik Yer Tutucusu 4"/>
          <p:cNvPicPr>
            <a:picLocks noGrp="1" noChangeAspect="1"/>
          </p:cNvPicPr>
          <p:nvPr>
            <p:ph idx="4294967295"/>
          </p:nvPr>
        </p:nvPicPr>
        <p:blipFill>
          <a:blip r:embed="rId2" cstate="print">
            <a:extLst/>
          </a:blip>
          <a:stretch>
            <a:fillRect/>
          </a:stretch>
        </p:blipFill>
        <p:spPr>
          <a:xfrm>
            <a:off x="0" y="-3133"/>
            <a:ext cx="9102725" cy="6827837"/>
          </a:xfrm>
          <a:effectLst>
            <a:softEdge rad="112500"/>
          </a:effectLst>
        </p:spPr>
      </p:pic>
      <p:pic>
        <p:nvPicPr>
          <p:cNvPr id="1853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1557338"/>
            <a:ext cx="9358313"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10317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185347"/>
                                        </p:tgtEl>
                                        <p:attrNameLst>
                                          <p:attrName>style.visibility</p:attrName>
                                        </p:attrNameLst>
                                      </p:cBhvr>
                                      <p:to>
                                        <p:strVal val="visible"/>
                                      </p:to>
                                    </p:set>
                                    <p:animEffect transition="in" filter="fade">
                                      <p:cBhvr>
                                        <p:cTn id="19" dur="1000"/>
                                        <p:tgtEl>
                                          <p:spTgt spid="185347"/>
                                        </p:tgtEl>
                                      </p:cBhvr>
                                    </p:animEffect>
                                    <p:anim calcmode="lin" valueType="num">
                                      <p:cBhvr>
                                        <p:cTn id="20" dur="1000" fill="hold"/>
                                        <p:tgtEl>
                                          <p:spTgt spid="185347"/>
                                        </p:tgtEl>
                                        <p:attrNameLst>
                                          <p:attrName>ppt_x</p:attrName>
                                        </p:attrNameLst>
                                      </p:cBhvr>
                                      <p:tavLst>
                                        <p:tav tm="0">
                                          <p:val>
                                            <p:strVal val="#ppt_x"/>
                                          </p:val>
                                        </p:tav>
                                        <p:tav tm="100000">
                                          <p:val>
                                            <p:strVal val="#ppt_x"/>
                                          </p:val>
                                        </p:tav>
                                      </p:tavLst>
                                    </p:anim>
                                    <p:anim calcmode="lin" valueType="num">
                                      <p:cBhvr>
                                        <p:cTn id="21" dur="1000" fill="hold"/>
                                        <p:tgtEl>
                                          <p:spTgt spid="1853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785813" y="2643188"/>
            <a:ext cx="8229600" cy="1139825"/>
          </a:xfrm>
        </p:spPr>
        <p:txBody>
          <a:bodyPr/>
          <a:lstStyle/>
          <a:p>
            <a:pPr algn="ctr" eaLnBrk="1" hangingPunct="1"/>
            <a:r>
              <a:rPr lang="tr-TR" altLang="tr-TR" sz="4800" b="1" dirty="0">
                <a:solidFill>
                  <a:srgbClr val="CC0000"/>
                </a:solidFill>
                <a:latin typeface="Arial" charset="0"/>
              </a:rPr>
              <a:t> BOĞULMALAR</a:t>
            </a:r>
          </a:p>
        </p:txBody>
      </p:sp>
      <p:sp>
        <p:nvSpPr>
          <p:cNvPr id="3" name="Slayt Numarası Yer Tutucusu 2"/>
          <p:cNvSpPr>
            <a:spLocks noGrp="1"/>
          </p:cNvSpPr>
          <p:nvPr>
            <p:ph type="sldNum" sz="quarter" idx="12"/>
          </p:nvPr>
        </p:nvSpPr>
        <p:spPr/>
        <p:txBody>
          <a:bodyPr/>
          <a:lstStyle/>
          <a:p>
            <a:fld id="{F302176B-0E47-46AC-8F43-DAB4B8A37D06}" type="slidenum">
              <a:rPr lang="tr-TR" smtClean="0"/>
              <a:t>126</a:t>
            </a:fld>
            <a:endParaRPr lang="tr-TR"/>
          </a:p>
        </p:txBody>
      </p:sp>
    </p:spTree>
    <p:extLst>
      <p:ext uri="{BB962C8B-B14F-4D97-AF65-F5344CB8AC3E}">
        <p14:creationId xmlns:p14="http://schemas.microsoft.com/office/powerpoint/2010/main" val="75530608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42938" y="908721"/>
            <a:ext cx="8229600" cy="1091530"/>
          </a:xfrm>
        </p:spPr>
        <p:txBody>
          <a:bodyPr>
            <a:normAutofit/>
          </a:bodyPr>
          <a:lstStyle/>
          <a:p>
            <a:pPr algn="ctr" eaLnBrk="1" hangingPunct="1"/>
            <a:r>
              <a:rPr lang="tr-TR" altLang="tr-TR" sz="3200" b="1" dirty="0">
                <a:solidFill>
                  <a:srgbClr val="CC0000"/>
                </a:solidFill>
                <a:latin typeface="Arial" charset="0"/>
              </a:rPr>
              <a:t>BOĞULMA</a:t>
            </a:r>
          </a:p>
        </p:txBody>
      </p:sp>
      <p:sp>
        <p:nvSpPr>
          <p:cNvPr id="4099" name="Rectangle 3"/>
          <p:cNvSpPr>
            <a:spLocks noGrp="1" noChangeArrowheads="1"/>
          </p:cNvSpPr>
          <p:nvPr>
            <p:ph type="body" idx="1"/>
          </p:nvPr>
        </p:nvSpPr>
        <p:spPr>
          <a:xfrm>
            <a:off x="684213" y="1844824"/>
            <a:ext cx="8229600" cy="4819501"/>
          </a:xfrm>
        </p:spPr>
        <p:txBody>
          <a:bodyPr>
            <a:normAutofit/>
          </a:bodyPr>
          <a:lstStyle/>
          <a:p>
            <a:pPr eaLnBrk="1" hangingPunct="1">
              <a:lnSpc>
                <a:spcPct val="80000"/>
              </a:lnSpc>
              <a:buClr>
                <a:srgbClr val="C00000"/>
              </a:buClr>
              <a:buFont typeface="Wingdings" pitchFamily="2" charset="2"/>
              <a:buChar char="Ø"/>
            </a:pPr>
            <a:endParaRPr lang="tr-TR" altLang="tr-TR" sz="2400" b="1" dirty="0">
              <a:solidFill>
                <a:srgbClr val="000000"/>
              </a:solidFill>
              <a:latin typeface="Arial" charset="0"/>
            </a:endParaRPr>
          </a:p>
          <a:p>
            <a:pPr eaLnBrk="1" hangingPunct="1">
              <a:lnSpc>
                <a:spcPct val="80000"/>
              </a:lnSpc>
              <a:buClr>
                <a:srgbClr val="C00000"/>
              </a:buClr>
              <a:buFont typeface="Wingdings" pitchFamily="2" charset="2"/>
              <a:buNone/>
            </a:pPr>
            <a:r>
              <a:rPr lang="tr-TR" altLang="tr-TR" sz="2400" b="1" dirty="0">
                <a:solidFill>
                  <a:srgbClr val="000000"/>
                </a:solidFill>
                <a:latin typeface="Arial" charset="0"/>
              </a:rPr>
              <a:t>    Vücuttaki dokulara yeterli oksijen gitmemesi sonucu dokularda bozulma meydana gelmesidir.</a:t>
            </a:r>
          </a:p>
          <a:p>
            <a:pPr eaLnBrk="1" hangingPunct="1">
              <a:lnSpc>
                <a:spcPct val="80000"/>
              </a:lnSpc>
              <a:buClr>
                <a:srgbClr val="C00000"/>
              </a:buClr>
              <a:buFont typeface="Wingdings" pitchFamily="2" charset="2"/>
              <a:buNone/>
            </a:pPr>
            <a:endParaRPr lang="tr-TR" altLang="tr-TR" sz="2400" b="1" dirty="0">
              <a:solidFill>
                <a:srgbClr val="000000"/>
              </a:solidFill>
              <a:latin typeface="Arial" charset="0"/>
            </a:endParaRPr>
          </a:p>
          <a:p>
            <a:pPr eaLnBrk="1" hangingPunct="1">
              <a:lnSpc>
                <a:spcPct val="80000"/>
              </a:lnSpc>
              <a:buClr>
                <a:srgbClr val="C00000"/>
              </a:buClr>
              <a:buFont typeface="Wingdings" pitchFamily="2" charset="2"/>
              <a:buNone/>
            </a:pPr>
            <a:r>
              <a:rPr lang="tr-TR" altLang="tr-TR" sz="2400" b="1" dirty="0">
                <a:solidFill>
                  <a:srgbClr val="000000"/>
                </a:solidFill>
                <a:latin typeface="Arial" charset="0"/>
              </a:rPr>
              <a:t>	</a:t>
            </a:r>
            <a:r>
              <a:rPr lang="tr-TR" altLang="tr-TR" sz="2400" b="1" dirty="0">
                <a:solidFill>
                  <a:srgbClr val="B40C38"/>
                </a:solidFill>
                <a:latin typeface="Arial" charset="0"/>
              </a:rPr>
              <a:t>Boğulma Belirtileri;</a:t>
            </a:r>
          </a:p>
          <a:p>
            <a:pPr eaLnBrk="1" hangingPunct="1">
              <a:lnSpc>
                <a:spcPct val="80000"/>
              </a:lnSpc>
              <a:buClr>
                <a:srgbClr val="C00000"/>
              </a:buClr>
              <a:buFont typeface="Wingdings" pitchFamily="2" charset="2"/>
              <a:buNone/>
            </a:pPr>
            <a:endParaRPr lang="tr-TR" altLang="tr-TR" sz="2400" b="1" dirty="0">
              <a:solidFill>
                <a:srgbClr val="000000"/>
              </a:solidFill>
              <a:latin typeface="Arial" charset="0"/>
            </a:endParaRPr>
          </a:p>
          <a:p>
            <a:pPr eaLnBrk="1" hangingPunct="1">
              <a:lnSpc>
                <a:spcPct val="80000"/>
              </a:lnSpc>
              <a:buClr>
                <a:srgbClr val="C00000"/>
              </a:buClr>
              <a:buFont typeface="Wingdings" pitchFamily="2" charset="2"/>
              <a:buChar char="Ø"/>
            </a:pPr>
            <a:r>
              <a:rPr lang="tr-TR" altLang="tr-TR" sz="2400" b="1" dirty="0">
                <a:solidFill>
                  <a:srgbClr val="000000"/>
                </a:solidFill>
                <a:latin typeface="Arial" charset="0"/>
              </a:rPr>
              <a:t>Nefes almada güçlük, hızlı ve derin soluma,</a:t>
            </a:r>
          </a:p>
          <a:p>
            <a:pPr eaLnBrk="1" hangingPunct="1">
              <a:lnSpc>
                <a:spcPct val="80000"/>
              </a:lnSpc>
              <a:buClr>
                <a:srgbClr val="C00000"/>
              </a:buClr>
              <a:buFont typeface="Wingdings" pitchFamily="2" charset="2"/>
              <a:buChar char="Ø"/>
            </a:pPr>
            <a:endParaRPr lang="tr-TR" altLang="tr-TR" sz="2400" b="1" dirty="0">
              <a:solidFill>
                <a:srgbClr val="000000"/>
              </a:solidFill>
              <a:latin typeface="Arial" charset="0"/>
            </a:endParaRPr>
          </a:p>
          <a:p>
            <a:pPr eaLnBrk="1" hangingPunct="1">
              <a:lnSpc>
                <a:spcPct val="80000"/>
              </a:lnSpc>
              <a:buClr>
                <a:srgbClr val="C00000"/>
              </a:buClr>
              <a:buFont typeface="Wingdings" pitchFamily="2" charset="2"/>
              <a:buChar char="Ø"/>
            </a:pPr>
            <a:r>
              <a:rPr lang="tr-TR" altLang="tr-TR" sz="2400" b="1" dirty="0">
                <a:solidFill>
                  <a:srgbClr val="000000"/>
                </a:solidFill>
                <a:latin typeface="Arial" charset="0"/>
              </a:rPr>
              <a:t>Ağızda balgam toplanması, köpüklenme,</a:t>
            </a:r>
          </a:p>
          <a:p>
            <a:pPr eaLnBrk="1" hangingPunct="1">
              <a:lnSpc>
                <a:spcPct val="80000"/>
              </a:lnSpc>
              <a:buClr>
                <a:srgbClr val="C00000"/>
              </a:buClr>
              <a:buFont typeface="Wingdings" pitchFamily="2" charset="2"/>
              <a:buNone/>
            </a:pPr>
            <a:endParaRPr lang="tr-TR" altLang="tr-TR" sz="2400" b="1" dirty="0">
              <a:solidFill>
                <a:srgbClr val="000000"/>
              </a:solidFill>
              <a:latin typeface="Arial" charset="0"/>
            </a:endParaRPr>
          </a:p>
          <a:p>
            <a:pPr eaLnBrk="1" hangingPunct="1">
              <a:lnSpc>
                <a:spcPct val="80000"/>
              </a:lnSpc>
              <a:buClr>
                <a:srgbClr val="C00000"/>
              </a:buClr>
              <a:buFont typeface="Wingdings" pitchFamily="2" charset="2"/>
              <a:buChar char="Ø"/>
            </a:pPr>
            <a:r>
              <a:rPr lang="tr-TR" altLang="tr-TR" sz="2400" b="1" dirty="0">
                <a:solidFill>
                  <a:srgbClr val="000000"/>
                </a:solidFill>
                <a:latin typeface="Arial" charset="0"/>
              </a:rPr>
              <a:t>Yüzde, dudaklarda ve tırnaklarda morluk,</a:t>
            </a:r>
          </a:p>
          <a:p>
            <a:pPr eaLnBrk="1" hangingPunct="1">
              <a:lnSpc>
                <a:spcPct val="80000"/>
              </a:lnSpc>
              <a:buClr>
                <a:srgbClr val="C00000"/>
              </a:buClr>
              <a:buFont typeface="Wingdings" pitchFamily="2" charset="2"/>
              <a:buChar char="Ø"/>
            </a:pPr>
            <a:endParaRPr lang="tr-TR" altLang="tr-TR" sz="2400" b="1" dirty="0">
              <a:solidFill>
                <a:srgbClr val="000000"/>
              </a:solidFill>
              <a:latin typeface="Arial" charset="0"/>
            </a:endParaRPr>
          </a:p>
          <a:p>
            <a:pPr eaLnBrk="1" hangingPunct="1">
              <a:lnSpc>
                <a:spcPct val="80000"/>
              </a:lnSpc>
              <a:buClr>
                <a:srgbClr val="C00000"/>
              </a:buClr>
              <a:buFont typeface="Wingdings" pitchFamily="2" charset="2"/>
              <a:buChar char="Ø"/>
            </a:pPr>
            <a:endParaRPr lang="tr-TR" altLang="tr-TR" sz="2400" dirty="0">
              <a:solidFill>
                <a:srgbClr val="000000"/>
              </a:solidFill>
              <a:latin typeface="Arial" charset="0"/>
            </a:endParaRPr>
          </a:p>
        </p:txBody>
      </p:sp>
      <p:sp>
        <p:nvSpPr>
          <p:cNvPr id="3" name="Slayt Numarası Yer Tutucusu 2"/>
          <p:cNvSpPr>
            <a:spLocks noGrp="1"/>
          </p:cNvSpPr>
          <p:nvPr>
            <p:ph type="sldNum" sz="quarter" idx="12"/>
          </p:nvPr>
        </p:nvSpPr>
        <p:spPr/>
        <p:txBody>
          <a:bodyPr/>
          <a:lstStyle/>
          <a:p>
            <a:fld id="{F302176B-0E47-46AC-8F43-DAB4B8A37D06}" type="slidenum">
              <a:rPr lang="tr-TR" smtClean="0"/>
              <a:t>127</a:t>
            </a:fld>
            <a:endParaRPr lang="tr-TR"/>
          </a:p>
        </p:txBody>
      </p:sp>
    </p:spTree>
    <p:extLst>
      <p:ext uri="{BB962C8B-B14F-4D97-AF65-F5344CB8AC3E}">
        <p14:creationId xmlns:p14="http://schemas.microsoft.com/office/powerpoint/2010/main" val="321574542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42938" y="642938"/>
            <a:ext cx="8229600" cy="1139825"/>
          </a:xfrm>
        </p:spPr>
        <p:txBody>
          <a:bodyPr/>
          <a:lstStyle/>
          <a:p>
            <a:pPr algn="ctr" eaLnBrk="1" hangingPunct="1">
              <a:defRPr/>
            </a:pPr>
            <a:r>
              <a:rPr lang="tr-TR" sz="3200" b="1" dirty="0">
                <a:solidFill>
                  <a:srgbClr val="CC0000"/>
                </a:solidFill>
                <a:latin typeface="Arial" charset="0"/>
              </a:rPr>
              <a:t>BOĞULMA </a:t>
            </a:r>
            <a:r>
              <a:rPr lang="tr-TR" sz="3200" b="1" cap="all" dirty="0" err="1">
                <a:solidFill>
                  <a:srgbClr val="CC0000"/>
                </a:solidFill>
                <a:latin typeface="Arial" charset="0"/>
              </a:rPr>
              <a:t>Belİrtİlerİ</a:t>
            </a:r>
            <a:endParaRPr lang="tr-TR" sz="3200" b="1" cap="all" dirty="0">
              <a:solidFill>
                <a:srgbClr val="CC0000"/>
              </a:solidFill>
              <a:latin typeface="Arial" charset="0"/>
            </a:endParaRPr>
          </a:p>
        </p:txBody>
      </p:sp>
      <p:sp>
        <p:nvSpPr>
          <p:cNvPr id="5123" name="Rectangle 3"/>
          <p:cNvSpPr>
            <a:spLocks noGrp="1" noChangeArrowheads="1"/>
          </p:cNvSpPr>
          <p:nvPr>
            <p:ph type="body" idx="1"/>
          </p:nvPr>
        </p:nvSpPr>
        <p:spPr>
          <a:xfrm>
            <a:off x="684213" y="2133600"/>
            <a:ext cx="8229600" cy="4530725"/>
          </a:xfrm>
        </p:spPr>
        <p:txBody>
          <a:bodyPr/>
          <a:lstStyle/>
          <a:p>
            <a:pPr eaLnBrk="1" hangingPunct="1">
              <a:lnSpc>
                <a:spcPct val="80000"/>
              </a:lnSpc>
              <a:buClr>
                <a:srgbClr val="C00000"/>
              </a:buClr>
              <a:buFont typeface="Wingdings" pitchFamily="2" charset="2"/>
              <a:buNone/>
            </a:pPr>
            <a:endParaRPr lang="tr-TR" altLang="tr-TR" sz="2400" b="1">
              <a:solidFill>
                <a:srgbClr val="000000"/>
              </a:solidFill>
              <a:latin typeface="Arial" charset="0"/>
            </a:endParaRPr>
          </a:p>
          <a:p>
            <a:pPr eaLnBrk="1" hangingPunct="1">
              <a:lnSpc>
                <a:spcPct val="80000"/>
              </a:lnSpc>
              <a:buClr>
                <a:srgbClr val="C00000"/>
              </a:buClr>
              <a:buFont typeface="Wingdings" pitchFamily="2" charset="2"/>
              <a:buChar char="Ø"/>
            </a:pPr>
            <a:r>
              <a:rPr lang="tr-TR" altLang="tr-TR" sz="2400" b="1">
                <a:solidFill>
                  <a:srgbClr val="000000"/>
                </a:solidFill>
                <a:latin typeface="Arial" charset="0"/>
              </a:rPr>
              <a:t>Sıkıntı basması,</a:t>
            </a:r>
          </a:p>
          <a:p>
            <a:pPr eaLnBrk="1" hangingPunct="1">
              <a:lnSpc>
                <a:spcPct val="80000"/>
              </a:lnSpc>
              <a:buClr>
                <a:srgbClr val="C00000"/>
              </a:buClr>
              <a:buFont typeface="Wingdings" pitchFamily="2" charset="2"/>
              <a:buNone/>
            </a:pPr>
            <a:endParaRPr lang="tr-TR" altLang="tr-TR" sz="2400" b="1">
              <a:solidFill>
                <a:srgbClr val="000000"/>
              </a:solidFill>
              <a:latin typeface="Arial" charset="0"/>
            </a:endParaRPr>
          </a:p>
          <a:p>
            <a:pPr eaLnBrk="1" hangingPunct="1">
              <a:lnSpc>
                <a:spcPct val="80000"/>
              </a:lnSpc>
              <a:buClr>
                <a:srgbClr val="C00000"/>
              </a:buClr>
              <a:buFont typeface="Wingdings" pitchFamily="2" charset="2"/>
              <a:buChar char="Ø"/>
            </a:pPr>
            <a:r>
              <a:rPr lang="tr-TR" altLang="tr-TR" sz="2400" b="1">
                <a:solidFill>
                  <a:srgbClr val="000000"/>
                </a:solidFill>
                <a:latin typeface="Arial" charset="0"/>
              </a:rPr>
              <a:t>Cevaplarda isabetsizlik, kararsızlık, </a:t>
            </a:r>
          </a:p>
          <a:p>
            <a:pPr eaLnBrk="1" hangingPunct="1">
              <a:lnSpc>
                <a:spcPct val="80000"/>
              </a:lnSpc>
              <a:buClr>
                <a:srgbClr val="C00000"/>
              </a:buClr>
              <a:buFont typeface="Wingdings" pitchFamily="2" charset="2"/>
              <a:buNone/>
            </a:pPr>
            <a:endParaRPr lang="tr-TR" altLang="tr-TR" sz="2400" b="1">
              <a:solidFill>
                <a:srgbClr val="000000"/>
              </a:solidFill>
              <a:latin typeface="Arial" charset="0"/>
            </a:endParaRPr>
          </a:p>
          <a:p>
            <a:pPr eaLnBrk="1" hangingPunct="1">
              <a:lnSpc>
                <a:spcPct val="80000"/>
              </a:lnSpc>
              <a:buClr>
                <a:srgbClr val="C00000"/>
              </a:buClr>
              <a:buFont typeface="Wingdings" pitchFamily="2" charset="2"/>
              <a:buChar char="Ø"/>
            </a:pPr>
            <a:r>
              <a:rPr lang="tr-TR" altLang="tr-TR" sz="2400" b="1">
                <a:solidFill>
                  <a:srgbClr val="000000"/>
                </a:solidFill>
                <a:latin typeface="Arial" charset="0"/>
              </a:rPr>
              <a:t>Bayılma,</a:t>
            </a:r>
          </a:p>
          <a:p>
            <a:pPr eaLnBrk="1" hangingPunct="1">
              <a:lnSpc>
                <a:spcPct val="80000"/>
              </a:lnSpc>
              <a:buClr>
                <a:srgbClr val="C00000"/>
              </a:buClr>
              <a:buFont typeface="Wingdings" pitchFamily="2" charset="2"/>
              <a:buNone/>
            </a:pPr>
            <a:endParaRPr lang="tr-TR" altLang="tr-TR" sz="2400" b="1">
              <a:solidFill>
                <a:srgbClr val="000000"/>
              </a:solidFill>
              <a:latin typeface="Arial" charset="0"/>
            </a:endParaRPr>
          </a:p>
          <a:p>
            <a:pPr eaLnBrk="1" hangingPunct="1">
              <a:lnSpc>
                <a:spcPct val="80000"/>
              </a:lnSpc>
              <a:buClr>
                <a:srgbClr val="C00000"/>
              </a:buClr>
              <a:buFont typeface="Wingdings" pitchFamily="2" charset="2"/>
              <a:buChar char="Ø"/>
            </a:pPr>
            <a:r>
              <a:rPr lang="tr-TR" altLang="tr-TR" sz="2400" b="1">
                <a:solidFill>
                  <a:srgbClr val="000000"/>
                </a:solidFill>
                <a:latin typeface="Arial" charset="0"/>
              </a:rPr>
              <a:t>Soluktan kesilme,</a:t>
            </a:r>
          </a:p>
          <a:p>
            <a:pPr eaLnBrk="1" hangingPunct="1">
              <a:lnSpc>
                <a:spcPct val="80000"/>
              </a:lnSpc>
              <a:buClr>
                <a:srgbClr val="C00000"/>
              </a:buClr>
              <a:buFont typeface="Wingdings" pitchFamily="2" charset="2"/>
              <a:buChar char="Ø"/>
            </a:pPr>
            <a:endParaRPr lang="tr-TR" altLang="tr-TR" sz="2400">
              <a:solidFill>
                <a:srgbClr val="000000"/>
              </a:solidFill>
              <a:latin typeface="Arial" charset="0"/>
            </a:endParaRPr>
          </a:p>
        </p:txBody>
      </p:sp>
      <p:sp>
        <p:nvSpPr>
          <p:cNvPr id="3" name="Slayt Numarası Yer Tutucusu 2"/>
          <p:cNvSpPr>
            <a:spLocks noGrp="1"/>
          </p:cNvSpPr>
          <p:nvPr>
            <p:ph type="sldNum" sz="quarter" idx="12"/>
          </p:nvPr>
        </p:nvSpPr>
        <p:spPr/>
        <p:txBody>
          <a:bodyPr/>
          <a:lstStyle/>
          <a:p>
            <a:fld id="{F302176B-0E47-46AC-8F43-DAB4B8A37D06}" type="slidenum">
              <a:rPr lang="tr-TR" smtClean="0"/>
              <a:t>128</a:t>
            </a:fld>
            <a:endParaRPr lang="tr-TR"/>
          </a:p>
        </p:txBody>
      </p:sp>
    </p:spTree>
    <p:extLst>
      <p:ext uri="{BB962C8B-B14F-4D97-AF65-F5344CB8AC3E}">
        <p14:creationId xmlns:p14="http://schemas.microsoft.com/office/powerpoint/2010/main" val="313157622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85813" y="571500"/>
            <a:ext cx="8229600" cy="1139825"/>
          </a:xfrm>
        </p:spPr>
        <p:txBody>
          <a:bodyPr/>
          <a:lstStyle/>
          <a:p>
            <a:pPr algn="ctr" eaLnBrk="1" hangingPunct="1"/>
            <a:r>
              <a:rPr lang="tr-TR" altLang="tr-TR" sz="3200" b="1">
                <a:solidFill>
                  <a:srgbClr val="CC0000"/>
                </a:solidFill>
                <a:latin typeface="Arial" charset="0"/>
              </a:rPr>
              <a:t> BOĞULMALARDA </a:t>
            </a:r>
            <a:br>
              <a:rPr lang="tr-TR" altLang="tr-TR" sz="3200" b="1">
                <a:solidFill>
                  <a:srgbClr val="CC0000"/>
                </a:solidFill>
                <a:latin typeface="Arial" charset="0"/>
              </a:rPr>
            </a:br>
            <a:r>
              <a:rPr lang="tr-TR" altLang="tr-TR" sz="3200" b="1">
                <a:solidFill>
                  <a:srgbClr val="CC0000"/>
                </a:solidFill>
                <a:latin typeface="Arial" charset="0"/>
              </a:rPr>
              <a:t> İLK YARDIM</a:t>
            </a:r>
          </a:p>
        </p:txBody>
      </p:sp>
      <p:sp>
        <p:nvSpPr>
          <p:cNvPr id="6147" name="Rectangle 3"/>
          <p:cNvSpPr>
            <a:spLocks noGrp="1" noChangeArrowheads="1"/>
          </p:cNvSpPr>
          <p:nvPr>
            <p:ph type="body" idx="1"/>
          </p:nvPr>
        </p:nvSpPr>
        <p:spPr>
          <a:xfrm>
            <a:off x="714375" y="2143125"/>
            <a:ext cx="8229600" cy="4530725"/>
          </a:xfrm>
        </p:spPr>
        <p:txBody>
          <a:bodyPr/>
          <a:lstStyle/>
          <a:p>
            <a:pPr eaLnBrk="1" hangingPunct="1">
              <a:lnSpc>
                <a:spcPct val="80000"/>
              </a:lnSpc>
              <a:buClr>
                <a:srgbClr val="C00000"/>
              </a:buClr>
              <a:buSzPct val="80000"/>
              <a:buFont typeface="Wingdings" pitchFamily="2" charset="2"/>
              <a:buChar char="Ø"/>
            </a:pPr>
            <a:r>
              <a:rPr lang="tr-TR" altLang="tr-TR" sz="2400" b="1">
                <a:solidFill>
                  <a:srgbClr val="000000"/>
                </a:solidFill>
                <a:latin typeface="Arial" charset="0"/>
              </a:rPr>
              <a:t>Boğulma nedeni ortadan kaldırılır,</a:t>
            </a:r>
          </a:p>
          <a:p>
            <a:pPr eaLnBrk="1" hangingPunct="1">
              <a:lnSpc>
                <a:spcPct val="80000"/>
              </a:lnSpc>
              <a:buClr>
                <a:srgbClr val="C00000"/>
              </a:buClr>
              <a:buSzPct val="80000"/>
              <a:buFont typeface="Wingdings" pitchFamily="2" charset="2"/>
              <a:buNone/>
            </a:pPr>
            <a:endParaRPr lang="tr-TR" altLang="tr-TR" sz="2400" b="1">
              <a:solidFill>
                <a:srgbClr val="000000"/>
              </a:solidFill>
              <a:latin typeface="Arial" charset="0"/>
            </a:endParaRPr>
          </a:p>
          <a:p>
            <a:pPr eaLnBrk="1" hangingPunct="1">
              <a:lnSpc>
                <a:spcPct val="80000"/>
              </a:lnSpc>
              <a:buClr>
                <a:srgbClr val="C00000"/>
              </a:buClr>
              <a:buSzPct val="80000"/>
              <a:buFont typeface="Wingdings" pitchFamily="2" charset="2"/>
              <a:buChar char="Ø"/>
            </a:pPr>
            <a:r>
              <a:rPr lang="tr-TR" altLang="tr-TR" sz="2400" b="1">
                <a:solidFill>
                  <a:srgbClr val="000000"/>
                </a:solidFill>
                <a:latin typeface="Arial" charset="0"/>
              </a:rPr>
              <a:t>Bilinç kontrolü yapılır,</a:t>
            </a:r>
          </a:p>
          <a:p>
            <a:pPr eaLnBrk="1" hangingPunct="1">
              <a:lnSpc>
                <a:spcPct val="80000"/>
              </a:lnSpc>
              <a:buClr>
                <a:srgbClr val="C00000"/>
              </a:buClr>
              <a:buSzPct val="80000"/>
              <a:buFont typeface="Wingdings" pitchFamily="2" charset="2"/>
              <a:buNone/>
            </a:pPr>
            <a:endParaRPr lang="tr-TR" altLang="tr-TR" sz="2400" b="1">
              <a:solidFill>
                <a:srgbClr val="000000"/>
              </a:solidFill>
              <a:latin typeface="Arial" charset="0"/>
            </a:endParaRPr>
          </a:p>
          <a:p>
            <a:pPr eaLnBrk="1" hangingPunct="1">
              <a:lnSpc>
                <a:spcPct val="80000"/>
              </a:lnSpc>
              <a:buClr>
                <a:srgbClr val="C00000"/>
              </a:buClr>
              <a:buSzPct val="80000"/>
              <a:buFont typeface="Wingdings" pitchFamily="2" charset="2"/>
              <a:buChar char="Ø"/>
            </a:pPr>
            <a:r>
              <a:rPr lang="tr-TR" altLang="tr-TR" sz="2400" b="1">
                <a:solidFill>
                  <a:srgbClr val="000000"/>
                </a:solidFill>
                <a:latin typeface="Arial" charset="0"/>
              </a:rPr>
              <a:t>Hasta/yaralının hava yolu açıklığı (ağız içi) ve solunumu (AB) değerlendirilir,</a:t>
            </a:r>
          </a:p>
          <a:p>
            <a:pPr eaLnBrk="1" hangingPunct="1">
              <a:lnSpc>
                <a:spcPct val="80000"/>
              </a:lnSpc>
              <a:buClr>
                <a:srgbClr val="C00000"/>
              </a:buClr>
              <a:buSzPct val="80000"/>
              <a:buFont typeface="Wingdings" pitchFamily="2" charset="2"/>
              <a:buNone/>
            </a:pPr>
            <a:endParaRPr lang="tr-TR" altLang="tr-TR" sz="2400" b="1">
              <a:solidFill>
                <a:srgbClr val="000000"/>
              </a:solidFill>
              <a:latin typeface="Arial" charset="0"/>
            </a:endParaRPr>
          </a:p>
          <a:p>
            <a:pPr eaLnBrk="1" hangingPunct="1">
              <a:lnSpc>
                <a:spcPct val="80000"/>
              </a:lnSpc>
              <a:buClr>
                <a:srgbClr val="C00000"/>
              </a:buClr>
              <a:buSzPct val="80000"/>
              <a:buFont typeface="Wingdings" pitchFamily="2" charset="2"/>
              <a:buChar char="Ø"/>
            </a:pPr>
            <a:r>
              <a:rPr lang="tr-TR" altLang="tr-TR" sz="2400" b="1">
                <a:latin typeface="Arial" charset="0"/>
              </a:rPr>
              <a:t>Solunum yoksa </a:t>
            </a:r>
            <a:r>
              <a:rPr lang="tr-TR" altLang="tr-TR" sz="2400" b="1">
                <a:solidFill>
                  <a:srgbClr val="CC0000"/>
                </a:solidFill>
                <a:latin typeface="Arial" charset="0"/>
              </a:rPr>
              <a:t>Temel Yaşam Desteği</a:t>
            </a:r>
            <a:r>
              <a:rPr lang="tr-TR" altLang="tr-TR" sz="2400" b="1">
                <a:solidFill>
                  <a:srgbClr val="000000"/>
                </a:solidFill>
                <a:latin typeface="Arial" charset="0"/>
              </a:rPr>
              <a:t> uygulanır,</a:t>
            </a:r>
          </a:p>
          <a:p>
            <a:pPr eaLnBrk="1" hangingPunct="1">
              <a:lnSpc>
                <a:spcPct val="80000"/>
              </a:lnSpc>
              <a:buClr>
                <a:srgbClr val="C00000"/>
              </a:buClr>
              <a:buSzPct val="80000"/>
              <a:buFont typeface="Wingdings" pitchFamily="2" charset="2"/>
              <a:buNone/>
            </a:pPr>
            <a:endParaRPr lang="tr-TR" altLang="tr-TR" sz="2400" b="1">
              <a:solidFill>
                <a:srgbClr val="000000"/>
              </a:solidFill>
              <a:latin typeface="Arial" charset="0"/>
            </a:endParaRPr>
          </a:p>
          <a:p>
            <a:pPr eaLnBrk="1" hangingPunct="1">
              <a:lnSpc>
                <a:spcPct val="80000"/>
              </a:lnSpc>
              <a:buClr>
                <a:srgbClr val="C00000"/>
              </a:buClr>
              <a:buSzPct val="80000"/>
              <a:buFont typeface="Wingdings" pitchFamily="2" charset="2"/>
              <a:buChar char="Ø"/>
            </a:pPr>
            <a:r>
              <a:rPr lang="tr-TR" altLang="tr-TR" sz="2400" b="1">
                <a:solidFill>
                  <a:srgbClr val="000000"/>
                </a:solidFill>
                <a:latin typeface="Arial" charset="0"/>
              </a:rPr>
              <a:t>Derhal 112 aranarak tıbbi yardım sağlanır,</a:t>
            </a:r>
          </a:p>
          <a:p>
            <a:pPr eaLnBrk="1" hangingPunct="1">
              <a:lnSpc>
                <a:spcPct val="80000"/>
              </a:lnSpc>
              <a:buClr>
                <a:srgbClr val="C00000"/>
              </a:buClr>
              <a:buSzPct val="80000"/>
              <a:buFont typeface="Wingdings" pitchFamily="2" charset="2"/>
              <a:buNone/>
            </a:pPr>
            <a:endParaRPr lang="tr-TR" altLang="tr-TR" sz="2400" b="1">
              <a:solidFill>
                <a:srgbClr val="000000"/>
              </a:solidFill>
              <a:latin typeface="Arial" charset="0"/>
            </a:endParaRPr>
          </a:p>
          <a:p>
            <a:pPr eaLnBrk="1" hangingPunct="1">
              <a:lnSpc>
                <a:spcPct val="80000"/>
              </a:lnSpc>
              <a:buClr>
                <a:srgbClr val="C00000"/>
              </a:buClr>
              <a:buSzPct val="80000"/>
              <a:buFont typeface="Wingdings" pitchFamily="2" charset="2"/>
              <a:buChar char="Ø"/>
            </a:pPr>
            <a:r>
              <a:rPr lang="tr-TR" altLang="tr-TR" sz="2400" b="1">
                <a:solidFill>
                  <a:srgbClr val="000000"/>
                </a:solidFill>
                <a:latin typeface="Arial" charset="0"/>
              </a:rPr>
              <a:t>Hasta/yaralının yaşam bulguları izlenir.</a:t>
            </a:r>
          </a:p>
          <a:p>
            <a:pPr eaLnBrk="1" hangingPunct="1">
              <a:lnSpc>
                <a:spcPct val="80000"/>
              </a:lnSpc>
              <a:buClr>
                <a:srgbClr val="C00000"/>
              </a:buClr>
            </a:pPr>
            <a:endParaRPr lang="tr-TR" altLang="tr-TR" sz="2400">
              <a:solidFill>
                <a:srgbClr val="000000"/>
              </a:solidFill>
              <a:latin typeface="Arial" charset="0"/>
            </a:endParaRPr>
          </a:p>
        </p:txBody>
      </p:sp>
      <p:sp>
        <p:nvSpPr>
          <p:cNvPr id="3" name="Slayt Numarası Yer Tutucusu 2"/>
          <p:cNvSpPr>
            <a:spLocks noGrp="1"/>
          </p:cNvSpPr>
          <p:nvPr>
            <p:ph type="sldNum" sz="quarter" idx="12"/>
          </p:nvPr>
        </p:nvSpPr>
        <p:spPr/>
        <p:txBody>
          <a:bodyPr/>
          <a:lstStyle/>
          <a:p>
            <a:fld id="{F302176B-0E47-46AC-8F43-DAB4B8A37D06}" type="slidenum">
              <a:rPr lang="tr-TR" smtClean="0"/>
              <a:t>129</a:t>
            </a:fld>
            <a:endParaRPr lang="tr-TR"/>
          </a:p>
        </p:txBody>
      </p:sp>
    </p:spTree>
    <p:extLst>
      <p:ext uri="{BB962C8B-B14F-4D97-AF65-F5344CB8AC3E}">
        <p14:creationId xmlns:p14="http://schemas.microsoft.com/office/powerpoint/2010/main" val="1460742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714500" y="571500"/>
            <a:ext cx="7000875" cy="1143000"/>
          </a:xfrm>
        </p:spPr>
        <p:txBody>
          <a:bodyPr/>
          <a:lstStyle/>
          <a:p>
            <a:pPr algn="ctr" eaLnBrk="1" hangingPunct="1"/>
            <a:r>
              <a:rPr lang="tr-TR" altLang="tr-TR" sz="3200" b="1">
                <a:solidFill>
                  <a:srgbClr val="CC0000"/>
                </a:solidFill>
                <a:latin typeface="Arial" charset="0"/>
              </a:rPr>
              <a:t>OLAY YERİ ve HASTA/YARALIYA YÖNELİK ÖNLEMLER</a:t>
            </a:r>
            <a:endParaRPr lang="tr-TR" altLang="tr-TR" sz="3200" b="1">
              <a:solidFill>
                <a:srgbClr val="CC0000"/>
              </a:solidFill>
              <a:latin typeface="Comic Sans MS" pitchFamily="66" charset="0"/>
            </a:endParaRPr>
          </a:p>
        </p:txBody>
      </p:sp>
      <p:sp>
        <p:nvSpPr>
          <p:cNvPr id="15363" name="Rectangle 3"/>
          <p:cNvSpPr>
            <a:spLocks noGrp="1" noChangeArrowheads="1"/>
          </p:cNvSpPr>
          <p:nvPr>
            <p:ph type="body" sz="half" idx="1"/>
          </p:nvPr>
        </p:nvSpPr>
        <p:spPr>
          <a:xfrm>
            <a:off x="857250" y="2327275"/>
            <a:ext cx="8286750" cy="4530725"/>
          </a:xfrm>
        </p:spPr>
        <p:txBody>
          <a:bodyPr/>
          <a:lstStyle/>
          <a:p>
            <a:pPr eaLnBrk="1" hangingPunct="1">
              <a:buFont typeface="Wingdings" pitchFamily="2" charset="2"/>
              <a:buChar char="Ø"/>
            </a:pPr>
            <a:r>
              <a:rPr lang="tr-TR" altLang="tr-TR" sz="2400" b="1" dirty="0">
                <a:solidFill>
                  <a:srgbClr val="C00000"/>
                </a:solidFill>
                <a:latin typeface="Arial" charset="0"/>
              </a:rPr>
              <a:t>Gaz varlığı söz konusu ise; </a:t>
            </a:r>
          </a:p>
          <a:p>
            <a:pPr lvl="1" eaLnBrk="1" hangingPunct="1">
              <a:buClr>
                <a:srgbClr val="CC0000"/>
              </a:buClr>
              <a:buFont typeface="Wingdings" pitchFamily="2" charset="2"/>
              <a:buChar char="\"/>
            </a:pPr>
            <a:r>
              <a:rPr lang="tr-TR" altLang="tr-TR" sz="2400" b="1" dirty="0">
                <a:latin typeface="Arial" charset="0"/>
              </a:rPr>
              <a:t>Gaz tüpünün vanasının kapatılması,</a:t>
            </a:r>
          </a:p>
          <a:p>
            <a:pPr lvl="1" eaLnBrk="1" hangingPunct="1">
              <a:buClr>
                <a:srgbClr val="CC0000"/>
              </a:buClr>
              <a:buFont typeface="Wingdings" pitchFamily="2" charset="2"/>
              <a:buChar char="\"/>
            </a:pPr>
            <a:r>
              <a:rPr lang="tr-TR" altLang="tr-TR" sz="2400" b="1" dirty="0">
                <a:latin typeface="Arial" charset="0"/>
              </a:rPr>
              <a:t>Kıvılcım oluşturacak araç-gereçlerin kullanılmaması,</a:t>
            </a:r>
          </a:p>
          <a:p>
            <a:pPr lvl="1" eaLnBrk="1" hangingPunct="1">
              <a:buClr>
                <a:srgbClr val="CC0000"/>
              </a:buClr>
              <a:buFont typeface="Wingdings" pitchFamily="2" charset="2"/>
              <a:buChar char="\"/>
            </a:pPr>
            <a:r>
              <a:rPr lang="tr-TR" altLang="tr-TR" sz="2400" b="1" dirty="0">
                <a:latin typeface="Arial" charset="0"/>
              </a:rPr>
              <a:t>Ortamın havalandırılması,</a:t>
            </a:r>
          </a:p>
          <a:p>
            <a:pPr lvl="1" eaLnBrk="1" hangingPunct="1">
              <a:buClr>
                <a:srgbClr val="CC0000"/>
              </a:buClr>
              <a:buFont typeface="Wingdings" pitchFamily="2" charset="2"/>
              <a:buChar char="\"/>
            </a:pPr>
            <a:r>
              <a:rPr lang="tr-TR" altLang="tr-TR" sz="2400" b="1" dirty="0">
                <a:latin typeface="Arial" charset="0"/>
              </a:rPr>
              <a:t>Hasta/yaralının  gerektiğinde güvenli bir ortama alınması,</a:t>
            </a:r>
          </a:p>
          <a:p>
            <a:pPr eaLnBrk="1" hangingPunct="1">
              <a:buFont typeface="Wingdings" pitchFamily="2" charset="2"/>
              <a:buNone/>
            </a:pPr>
            <a:endParaRPr lang="tr-TR" altLang="tr-TR" sz="2400" b="1" dirty="0">
              <a:latin typeface="Arial" charset="0"/>
            </a:endParaRPr>
          </a:p>
          <a:p>
            <a:pPr eaLnBrk="1" hangingPunct="1"/>
            <a:endParaRPr lang="tr-TR" altLang="tr-TR" sz="2400" b="1" dirty="0">
              <a:latin typeface="Arial" charset="0"/>
            </a:endParaRP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13</a:t>
            </a:fld>
            <a:endParaRPr lang="tr-TR"/>
          </a:p>
        </p:txBody>
      </p:sp>
    </p:spTree>
    <p:extLst>
      <p:ext uri="{BB962C8B-B14F-4D97-AF65-F5344CB8AC3E}">
        <p14:creationId xmlns:p14="http://schemas.microsoft.com/office/powerpoint/2010/main" val="1014596366"/>
      </p:ext>
    </p:extLst>
  </p:cSld>
  <p:clrMapOvr>
    <a:masterClrMapping/>
  </p:clrMapOvr>
  <p:transition>
    <p:random/>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sz="half" idx="1"/>
          </p:nvPr>
        </p:nvSpPr>
        <p:spPr>
          <a:xfrm>
            <a:off x="468313" y="1773238"/>
            <a:ext cx="8532812" cy="4530725"/>
          </a:xfrm>
        </p:spPr>
        <p:txBody>
          <a:bodyPr/>
          <a:lstStyle/>
          <a:p>
            <a:pPr algn="ctr" eaLnBrk="1" hangingPunct="1">
              <a:buFont typeface="Wingdings" pitchFamily="2" charset="2"/>
              <a:buNone/>
            </a:pPr>
            <a:endParaRPr lang="tr-TR" altLang="tr-TR" sz="4800" b="1" dirty="0">
              <a:latin typeface="Arial" charset="0"/>
            </a:endParaRPr>
          </a:p>
          <a:p>
            <a:pPr algn="ctr" eaLnBrk="1" hangingPunct="1">
              <a:buFont typeface="Wingdings" pitchFamily="2" charset="2"/>
              <a:buNone/>
            </a:pPr>
            <a:r>
              <a:rPr lang="tr-TR" altLang="tr-TR" sz="4800" b="1" dirty="0">
                <a:solidFill>
                  <a:srgbClr val="CC0000"/>
                </a:solidFill>
                <a:latin typeface="Arial" charset="0"/>
              </a:rPr>
              <a:t>SOLUNUM YOLU TIKANIKLIĞI</a:t>
            </a: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130</a:t>
            </a:fld>
            <a:endParaRPr lang="tr-TR"/>
          </a:p>
        </p:txBody>
      </p:sp>
    </p:spTree>
    <p:extLst>
      <p:ext uri="{BB962C8B-B14F-4D97-AF65-F5344CB8AC3E}">
        <p14:creationId xmlns:p14="http://schemas.microsoft.com/office/powerpoint/2010/main" val="3796456892"/>
      </p:ext>
    </p:extLst>
  </p:cSld>
  <p:clrMapOvr>
    <a:masterClrMapping/>
  </p:clrMapOvr>
  <p:transition>
    <p:random/>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914400" y="692150"/>
            <a:ext cx="8229600" cy="1139825"/>
          </a:xfrm>
        </p:spPr>
        <p:txBody>
          <a:bodyPr/>
          <a:lstStyle/>
          <a:p>
            <a:pPr algn="ctr" eaLnBrk="1" hangingPunct="1"/>
            <a:r>
              <a:rPr lang="tr-TR" altLang="tr-TR" sz="3200" b="1">
                <a:solidFill>
                  <a:srgbClr val="CC0000"/>
                </a:solidFill>
                <a:latin typeface="Arial" charset="0"/>
              </a:rPr>
              <a:t>SOLUNUM YOLU TIKANIKLIĞI</a:t>
            </a:r>
          </a:p>
        </p:txBody>
      </p:sp>
      <p:sp>
        <p:nvSpPr>
          <p:cNvPr id="8195" name="Rectangle 3"/>
          <p:cNvSpPr>
            <a:spLocks noGrp="1" noChangeArrowheads="1"/>
          </p:cNvSpPr>
          <p:nvPr>
            <p:ph type="body" sz="half" idx="1"/>
          </p:nvPr>
        </p:nvSpPr>
        <p:spPr>
          <a:xfrm>
            <a:off x="714375" y="2071688"/>
            <a:ext cx="8215313" cy="4530725"/>
          </a:xfrm>
        </p:spPr>
        <p:txBody>
          <a:bodyPr/>
          <a:lstStyle/>
          <a:p>
            <a:pPr eaLnBrk="1" hangingPunct="1">
              <a:buFont typeface="Wingdings" pitchFamily="2" charset="2"/>
              <a:buNone/>
            </a:pPr>
            <a:endParaRPr lang="tr-TR" altLang="tr-TR" sz="2400" b="1">
              <a:latin typeface="Arial" charset="0"/>
            </a:endParaRPr>
          </a:p>
          <a:p>
            <a:pPr eaLnBrk="1" hangingPunct="1">
              <a:lnSpc>
                <a:spcPct val="130000"/>
              </a:lnSpc>
              <a:buFont typeface="Wingdings" pitchFamily="2" charset="2"/>
              <a:buNone/>
            </a:pPr>
            <a:r>
              <a:rPr lang="tr-TR" altLang="tr-TR" sz="2400" b="1">
                <a:latin typeface="Arial" charset="0"/>
              </a:rPr>
              <a:t>   	Solunum yolunun, solunumu gerçekleştirmek</a:t>
            </a:r>
          </a:p>
          <a:p>
            <a:pPr eaLnBrk="1" hangingPunct="1">
              <a:lnSpc>
                <a:spcPct val="130000"/>
              </a:lnSpc>
              <a:buFont typeface="Wingdings" pitchFamily="2" charset="2"/>
              <a:buNone/>
            </a:pPr>
            <a:r>
              <a:rPr lang="tr-TR" altLang="tr-TR" sz="2400" b="1">
                <a:latin typeface="Arial" charset="0"/>
              </a:rPr>
              <a:t>	için gerekli hava geçişine engel olacak şekilde tıkanmasıdır.</a:t>
            </a:r>
          </a:p>
          <a:p>
            <a:pPr eaLnBrk="1" hangingPunct="1">
              <a:lnSpc>
                <a:spcPct val="130000"/>
              </a:lnSpc>
              <a:buFont typeface="Wingdings" pitchFamily="2" charset="2"/>
              <a:buNone/>
            </a:pPr>
            <a:endParaRPr lang="tr-TR" altLang="tr-TR" sz="2400" b="1">
              <a:latin typeface="Arial" charset="0"/>
            </a:endParaRPr>
          </a:p>
          <a:p>
            <a:pPr eaLnBrk="1" hangingPunct="1">
              <a:lnSpc>
                <a:spcPct val="130000"/>
              </a:lnSpc>
              <a:buFont typeface="Wingdings" pitchFamily="2" charset="2"/>
              <a:buNone/>
            </a:pPr>
            <a:r>
              <a:rPr lang="tr-TR" altLang="tr-TR" sz="2400" b="1">
                <a:latin typeface="Arial" charset="0"/>
              </a:rPr>
              <a:t>	Solunum yolu tıkanıklığı; </a:t>
            </a:r>
            <a:r>
              <a:rPr lang="tr-TR" altLang="tr-TR" sz="2400" b="1">
                <a:solidFill>
                  <a:srgbClr val="FF0000"/>
                </a:solidFill>
                <a:latin typeface="Arial" charset="0"/>
              </a:rPr>
              <a:t>kısmi tıkanma </a:t>
            </a:r>
            <a:r>
              <a:rPr lang="tr-TR" altLang="tr-TR" sz="2400" b="1">
                <a:latin typeface="Arial" charset="0"/>
              </a:rPr>
              <a:t>ve </a:t>
            </a:r>
            <a:r>
              <a:rPr lang="tr-TR" altLang="tr-TR" sz="2400" b="1">
                <a:solidFill>
                  <a:srgbClr val="FF0000"/>
                </a:solidFill>
                <a:latin typeface="Arial" charset="0"/>
              </a:rPr>
              <a:t>tam tıkanma</a:t>
            </a:r>
            <a:r>
              <a:rPr lang="tr-TR" altLang="tr-TR" sz="2400" b="1">
                <a:latin typeface="Arial" charset="0"/>
              </a:rPr>
              <a:t> olmak üzere iki türlü gerçekleşebilir.</a:t>
            </a:r>
          </a:p>
          <a:p>
            <a:pPr eaLnBrk="1" hangingPunct="1">
              <a:lnSpc>
                <a:spcPct val="130000"/>
              </a:lnSpc>
              <a:buFont typeface="Wingdings" pitchFamily="2" charset="2"/>
              <a:buNone/>
            </a:pPr>
            <a:r>
              <a:rPr lang="tr-TR" altLang="tr-TR" sz="2400" b="1">
                <a:latin typeface="Arial" charset="0"/>
              </a:rPr>
              <a:t>		</a:t>
            </a:r>
          </a:p>
        </p:txBody>
      </p:sp>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131</a:t>
            </a:fld>
            <a:endParaRPr lang="tr-TR"/>
          </a:p>
        </p:txBody>
      </p:sp>
    </p:spTree>
    <p:extLst>
      <p:ext uri="{BB962C8B-B14F-4D97-AF65-F5344CB8AC3E}">
        <p14:creationId xmlns:p14="http://schemas.microsoft.com/office/powerpoint/2010/main" val="2659922337"/>
      </p:ext>
    </p:extLst>
  </p:cSld>
  <p:clrMapOvr>
    <a:masterClrMapping/>
  </p:clrMapOvr>
  <p:transition>
    <p:random/>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785938" y="476250"/>
            <a:ext cx="7000875" cy="1268413"/>
          </a:xfrm>
        </p:spPr>
        <p:txBody>
          <a:bodyPr/>
          <a:lstStyle/>
          <a:p>
            <a:pPr algn="ctr" eaLnBrk="1" hangingPunct="1"/>
            <a:r>
              <a:rPr lang="tr-TR" altLang="tr-TR" sz="3200" b="1">
                <a:solidFill>
                  <a:srgbClr val="CC0000"/>
                </a:solidFill>
                <a:latin typeface="Arial" charset="0"/>
              </a:rPr>
              <a:t>SOLUNUM YOLU TIKANIKLIĞI</a:t>
            </a:r>
            <a:r>
              <a:rPr lang="tr-TR" altLang="tr-TR" sz="3200" b="1">
                <a:latin typeface="Arial" charset="0"/>
              </a:rPr>
              <a:t> </a:t>
            </a:r>
          </a:p>
        </p:txBody>
      </p:sp>
      <p:sp>
        <p:nvSpPr>
          <p:cNvPr id="9219" name="Rectangle 4"/>
          <p:cNvSpPr>
            <a:spLocks noGrp="1" noChangeArrowheads="1"/>
          </p:cNvSpPr>
          <p:nvPr>
            <p:ph sz="half" idx="1"/>
          </p:nvPr>
        </p:nvSpPr>
        <p:spPr>
          <a:xfrm>
            <a:off x="611560" y="1700808"/>
            <a:ext cx="4813300" cy="2088058"/>
          </a:xfrm>
        </p:spPr>
        <p:txBody>
          <a:bodyPr>
            <a:normAutofit lnSpcReduction="10000"/>
          </a:bodyPr>
          <a:lstStyle/>
          <a:p>
            <a:pPr marL="0" indent="0" eaLnBrk="1" hangingPunct="1">
              <a:lnSpc>
                <a:spcPct val="80000"/>
              </a:lnSpc>
              <a:buFont typeface="Wingdings" pitchFamily="2" charset="2"/>
              <a:buNone/>
            </a:pPr>
            <a:endParaRPr lang="tr-TR" altLang="tr-TR" sz="2400" b="1" dirty="0">
              <a:solidFill>
                <a:schemeClr val="tx2"/>
              </a:solidFill>
              <a:latin typeface="Arial" charset="0"/>
            </a:endParaRPr>
          </a:p>
          <a:p>
            <a:pPr marL="0" indent="0" eaLnBrk="1" hangingPunct="1">
              <a:lnSpc>
                <a:spcPct val="80000"/>
              </a:lnSpc>
              <a:buFont typeface="Wingdings" pitchFamily="2" charset="2"/>
              <a:buNone/>
            </a:pPr>
            <a:r>
              <a:rPr lang="tr-TR" altLang="tr-TR" sz="2400" b="1" dirty="0">
                <a:solidFill>
                  <a:srgbClr val="CC0000"/>
                </a:solidFill>
                <a:latin typeface="Arial" charset="0"/>
              </a:rPr>
              <a:t>Kısmi Tıkanma Belirtileri</a:t>
            </a:r>
          </a:p>
          <a:p>
            <a:pPr marL="0" indent="0" eaLnBrk="1" hangingPunct="1">
              <a:lnSpc>
                <a:spcPct val="80000"/>
              </a:lnSpc>
              <a:buFont typeface="Wingdings" pitchFamily="2" charset="2"/>
              <a:buNone/>
            </a:pPr>
            <a:endParaRPr lang="tr-TR" altLang="tr-TR" sz="2400" b="1" dirty="0">
              <a:solidFill>
                <a:srgbClr val="CC0000"/>
              </a:solidFill>
              <a:latin typeface="Arial" charset="0"/>
            </a:endParaRPr>
          </a:p>
          <a:p>
            <a:pPr marL="0" indent="0" eaLnBrk="1" hangingPunct="1">
              <a:lnSpc>
                <a:spcPct val="80000"/>
              </a:lnSpc>
              <a:buClr>
                <a:srgbClr val="C00000"/>
              </a:buClr>
              <a:buFont typeface="Wingdings" pitchFamily="2" charset="2"/>
              <a:buChar char="Ø"/>
            </a:pPr>
            <a:r>
              <a:rPr lang="tr-TR" altLang="tr-TR" sz="2400" b="1" dirty="0">
                <a:latin typeface="Arial" charset="0"/>
              </a:rPr>
              <a:t> Öksürebilir</a:t>
            </a:r>
          </a:p>
          <a:p>
            <a:pPr marL="0" indent="0" eaLnBrk="1" hangingPunct="1">
              <a:lnSpc>
                <a:spcPct val="80000"/>
              </a:lnSpc>
              <a:buClr>
                <a:srgbClr val="CC0000"/>
              </a:buClr>
              <a:buFont typeface="Wingdings" pitchFamily="2" charset="2"/>
              <a:buChar char="Ø"/>
            </a:pPr>
            <a:r>
              <a:rPr lang="tr-TR" altLang="tr-TR" sz="2400" b="1" dirty="0">
                <a:latin typeface="Arial" charset="0"/>
              </a:rPr>
              <a:t> Nefes alabilir</a:t>
            </a:r>
          </a:p>
          <a:p>
            <a:pPr marL="0" indent="0" eaLnBrk="1" hangingPunct="1">
              <a:lnSpc>
                <a:spcPct val="80000"/>
              </a:lnSpc>
              <a:buClr>
                <a:srgbClr val="CC0000"/>
              </a:buClr>
              <a:buFont typeface="Wingdings" pitchFamily="2" charset="2"/>
              <a:buChar char="Ø"/>
            </a:pPr>
            <a:r>
              <a:rPr lang="tr-TR" altLang="tr-TR" sz="2400" b="1" dirty="0">
                <a:latin typeface="Arial" charset="0"/>
              </a:rPr>
              <a:t> Konuşabilir</a:t>
            </a:r>
          </a:p>
          <a:p>
            <a:pPr marL="0" indent="0" eaLnBrk="1" hangingPunct="1">
              <a:lnSpc>
                <a:spcPct val="80000"/>
              </a:lnSpc>
              <a:buFont typeface="Wingdings" pitchFamily="2" charset="2"/>
              <a:buNone/>
            </a:pPr>
            <a:endParaRPr lang="tr-TR" altLang="tr-TR" sz="2400" b="1" dirty="0">
              <a:solidFill>
                <a:schemeClr val="tx2"/>
              </a:solidFill>
              <a:latin typeface="Arial" charset="0"/>
            </a:endParaRPr>
          </a:p>
          <a:p>
            <a:pPr marL="0" indent="0" algn="ctr" eaLnBrk="1" hangingPunct="1">
              <a:lnSpc>
                <a:spcPct val="80000"/>
              </a:lnSpc>
              <a:buClr>
                <a:srgbClr val="CC0000"/>
              </a:buClr>
              <a:buFont typeface="Wingdings" pitchFamily="2" charset="2"/>
              <a:buNone/>
            </a:pPr>
            <a:endParaRPr lang="tr-TR" altLang="tr-TR" sz="2400" b="1" dirty="0">
              <a:latin typeface="Arial" charset="0"/>
            </a:endParaRPr>
          </a:p>
        </p:txBody>
      </p:sp>
      <p:sp>
        <p:nvSpPr>
          <p:cNvPr id="4" name="Rectangle 4"/>
          <p:cNvSpPr txBox="1">
            <a:spLocks noChangeArrowheads="1"/>
          </p:cNvSpPr>
          <p:nvPr/>
        </p:nvSpPr>
        <p:spPr bwMode="auto">
          <a:xfrm>
            <a:off x="3275856" y="4365104"/>
            <a:ext cx="5357813" cy="1872208"/>
          </a:xfrm>
          <a:prstGeom prst="rect">
            <a:avLst/>
          </a:prstGeom>
          <a:noFill/>
          <a:ln w="9525">
            <a:noFill/>
            <a:miter lim="800000"/>
            <a:headEnd/>
            <a:tailEnd/>
          </a:ln>
        </p:spPr>
        <p:txBody>
          <a:bodyPr/>
          <a:lstStyle/>
          <a:p>
            <a:pPr>
              <a:lnSpc>
                <a:spcPct val="80000"/>
              </a:lnSpc>
              <a:spcBef>
                <a:spcPct val="20000"/>
              </a:spcBef>
              <a:buClr>
                <a:schemeClr val="bg2"/>
              </a:buClr>
              <a:buSzPct val="75000"/>
              <a:buFont typeface="Wingdings" pitchFamily="2" charset="2"/>
              <a:buNone/>
              <a:defRPr/>
            </a:pPr>
            <a:r>
              <a:rPr lang="tr-TR" sz="2400" b="1" kern="0" dirty="0">
                <a:solidFill>
                  <a:srgbClr val="CC0000"/>
                </a:solidFill>
                <a:latin typeface="Arial" charset="0"/>
                <a:cs typeface="+mn-cs"/>
              </a:rPr>
              <a:t> Kısmi Tıkanmada İlk Yardım </a:t>
            </a:r>
          </a:p>
          <a:p>
            <a:pPr>
              <a:lnSpc>
                <a:spcPct val="80000"/>
              </a:lnSpc>
              <a:spcBef>
                <a:spcPct val="20000"/>
              </a:spcBef>
              <a:buClr>
                <a:schemeClr val="bg2"/>
              </a:buClr>
              <a:buSzPct val="75000"/>
              <a:buFont typeface="Wingdings" pitchFamily="2" charset="2"/>
              <a:buNone/>
              <a:defRPr/>
            </a:pPr>
            <a:endParaRPr lang="tr-TR" sz="2400" kern="0" dirty="0">
              <a:solidFill>
                <a:schemeClr val="tx2"/>
              </a:solidFill>
              <a:latin typeface="Arial" charset="0"/>
              <a:cs typeface="+mn-cs"/>
            </a:endParaRPr>
          </a:p>
          <a:p>
            <a:pPr>
              <a:lnSpc>
                <a:spcPct val="80000"/>
              </a:lnSpc>
              <a:spcBef>
                <a:spcPct val="20000"/>
              </a:spcBef>
              <a:buClr>
                <a:srgbClr val="CC0000"/>
              </a:buClr>
              <a:buSzPct val="75000"/>
              <a:buFont typeface="Wingdings" pitchFamily="2" charset="2"/>
              <a:buChar char="Ø"/>
              <a:defRPr/>
            </a:pPr>
            <a:r>
              <a:rPr lang="tr-TR" sz="2400" b="1" kern="0" dirty="0">
                <a:solidFill>
                  <a:srgbClr val="FF0000"/>
                </a:solidFill>
                <a:latin typeface="Arial" charset="0"/>
                <a:cs typeface="+mn-cs"/>
              </a:rPr>
              <a:t>Asla dokunulmaz!</a:t>
            </a:r>
          </a:p>
          <a:p>
            <a:pPr>
              <a:lnSpc>
                <a:spcPct val="80000"/>
              </a:lnSpc>
              <a:spcBef>
                <a:spcPct val="20000"/>
              </a:spcBef>
              <a:buClr>
                <a:srgbClr val="CC0000"/>
              </a:buClr>
              <a:buSzPct val="75000"/>
              <a:buFont typeface="Wingdings" pitchFamily="2" charset="2"/>
              <a:buChar char="Ø"/>
              <a:defRPr/>
            </a:pPr>
            <a:r>
              <a:rPr lang="tr-TR" sz="2400" b="1" kern="0" dirty="0">
                <a:latin typeface="Arial" charset="0"/>
                <a:cs typeface="+mn-cs"/>
              </a:rPr>
              <a:t>Kişiye öksürmesi söylenir.</a:t>
            </a:r>
          </a:p>
          <a:p>
            <a:pPr>
              <a:lnSpc>
                <a:spcPct val="80000"/>
              </a:lnSpc>
              <a:spcBef>
                <a:spcPct val="20000"/>
              </a:spcBef>
              <a:buClr>
                <a:schemeClr val="bg2"/>
              </a:buClr>
              <a:buSzPct val="75000"/>
              <a:buFont typeface="Wingdings" pitchFamily="2" charset="2"/>
              <a:buNone/>
              <a:defRPr/>
            </a:pPr>
            <a:r>
              <a:rPr lang="tr-TR" sz="2400" kern="0" dirty="0">
                <a:latin typeface="Arial" charset="0"/>
                <a:cs typeface="+mn-cs"/>
              </a:rPr>
              <a:t>		</a:t>
            </a:r>
          </a:p>
        </p:txBody>
      </p:sp>
      <p:sp>
        <p:nvSpPr>
          <p:cNvPr id="3" name="Slayt Numarası Yer Tutucusu 2"/>
          <p:cNvSpPr>
            <a:spLocks noGrp="1"/>
          </p:cNvSpPr>
          <p:nvPr>
            <p:ph type="sldNum" sz="quarter" idx="12"/>
          </p:nvPr>
        </p:nvSpPr>
        <p:spPr/>
        <p:txBody>
          <a:bodyPr/>
          <a:lstStyle/>
          <a:p>
            <a:pPr>
              <a:defRPr/>
            </a:pPr>
            <a:fld id="{3059F916-B23D-4647-8E8C-B2F8CB6D6434}" type="slidenum">
              <a:rPr lang="tr-TR" smtClean="0"/>
              <a:pPr>
                <a:defRPr/>
              </a:pPr>
              <a:t>132</a:t>
            </a:fld>
            <a:endParaRPr lang="tr-TR"/>
          </a:p>
        </p:txBody>
      </p:sp>
    </p:spTree>
    <p:extLst>
      <p:ext uri="{BB962C8B-B14F-4D97-AF65-F5344CB8AC3E}">
        <p14:creationId xmlns:p14="http://schemas.microsoft.com/office/powerpoint/2010/main" val="1322658633"/>
      </p:ext>
    </p:extLst>
  </p:cSld>
  <p:clrMapOvr>
    <a:masterClrMapping/>
  </p:clrMapOvr>
  <p:transition>
    <p:random/>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643063" y="404813"/>
            <a:ext cx="7000875" cy="1268412"/>
          </a:xfrm>
        </p:spPr>
        <p:txBody>
          <a:bodyPr/>
          <a:lstStyle/>
          <a:p>
            <a:pPr algn="ctr" eaLnBrk="1" hangingPunct="1"/>
            <a:r>
              <a:rPr lang="tr-TR" altLang="tr-TR" sz="3200" b="1">
                <a:solidFill>
                  <a:srgbClr val="CC0000"/>
                </a:solidFill>
                <a:latin typeface="Arial" charset="0"/>
              </a:rPr>
              <a:t>SOLUNUM YOLU TIKANIKLIĞI</a:t>
            </a:r>
            <a:r>
              <a:rPr lang="tr-TR" altLang="tr-TR" sz="3200" b="1">
                <a:latin typeface="Arial" charset="0"/>
              </a:rPr>
              <a:t> </a:t>
            </a:r>
          </a:p>
        </p:txBody>
      </p:sp>
      <p:sp>
        <p:nvSpPr>
          <p:cNvPr id="6147" name="Rectangle 3"/>
          <p:cNvSpPr>
            <a:spLocks noGrp="1" noChangeArrowheads="1"/>
          </p:cNvSpPr>
          <p:nvPr>
            <p:ph type="body" sz="half" idx="2"/>
          </p:nvPr>
        </p:nvSpPr>
        <p:spPr>
          <a:xfrm>
            <a:off x="684213" y="2205038"/>
            <a:ext cx="8031162" cy="4652962"/>
          </a:xfrm>
        </p:spPr>
        <p:txBody>
          <a:bodyPr>
            <a:normAutofit lnSpcReduction="10000"/>
          </a:bodyPr>
          <a:lstStyle/>
          <a:p>
            <a:pPr marL="0" indent="0" eaLnBrk="1" hangingPunct="1">
              <a:lnSpc>
                <a:spcPct val="80000"/>
              </a:lnSpc>
              <a:buFont typeface="Wingdings" pitchFamily="2" charset="2"/>
              <a:buNone/>
              <a:defRPr/>
            </a:pPr>
            <a:endParaRPr lang="tr-TR" sz="2400" b="1" dirty="0">
              <a:solidFill>
                <a:schemeClr val="tx2"/>
              </a:solidFill>
              <a:latin typeface="Arial" charset="0"/>
            </a:endParaRPr>
          </a:p>
          <a:p>
            <a:pPr marL="0" indent="0" eaLnBrk="1" hangingPunct="1">
              <a:lnSpc>
                <a:spcPct val="80000"/>
              </a:lnSpc>
              <a:buFont typeface="Wingdings" pitchFamily="2" charset="2"/>
              <a:buNone/>
              <a:defRPr/>
            </a:pPr>
            <a:r>
              <a:rPr lang="tr-TR" sz="2400" b="1" dirty="0">
                <a:solidFill>
                  <a:srgbClr val="C00000"/>
                </a:solidFill>
                <a:latin typeface="Arial" charset="0"/>
              </a:rPr>
              <a:t>   Tam Tıkanma Belirtileri</a:t>
            </a:r>
            <a:r>
              <a:rPr lang="tr-TR" sz="2400" b="1" dirty="0">
                <a:solidFill>
                  <a:srgbClr val="CC0000"/>
                </a:solidFill>
                <a:latin typeface="Arial" charset="0"/>
              </a:rPr>
              <a:t>;</a:t>
            </a:r>
          </a:p>
          <a:p>
            <a:pPr marL="0" indent="0" eaLnBrk="1" hangingPunct="1">
              <a:lnSpc>
                <a:spcPct val="80000"/>
              </a:lnSpc>
              <a:buFont typeface="Wingdings" pitchFamily="2" charset="2"/>
              <a:buNone/>
              <a:defRPr/>
            </a:pPr>
            <a:endParaRPr lang="tr-TR" sz="2400" b="1" dirty="0">
              <a:solidFill>
                <a:srgbClr val="CC0000"/>
              </a:solidFill>
              <a:latin typeface="Arial" charset="0"/>
            </a:endParaRPr>
          </a:p>
          <a:p>
            <a:pPr marL="0" indent="0" eaLnBrk="1" hangingPunct="1">
              <a:lnSpc>
                <a:spcPct val="80000"/>
              </a:lnSpc>
              <a:buClr>
                <a:srgbClr val="CC0000"/>
              </a:buClr>
              <a:buFont typeface="Wingdings" pitchFamily="2" charset="2"/>
              <a:buChar char="Ø"/>
              <a:defRPr/>
            </a:pPr>
            <a:r>
              <a:rPr lang="tr-TR" sz="2400" b="1" i="1" dirty="0">
                <a:latin typeface="Arial" charset="0"/>
              </a:rPr>
              <a:t> </a:t>
            </a:r>
            <a:r>
              <a:rPr lang="tr-TR" sz="2400" b="1" dirty="0">
                <a:latin typeface="Arial" charset="0"/>
              </a:rPr>
              <a:t>Kişi</a:t>
            </a:r>
            <a:r>
              <a:rPr lang="tr-TR" sz="2400" b="1" i="1" dirty="0">
                <a:latin typeface="Arial" charset="0"/>
              </a:rPr>
              <a:t> </a:t>
            </a:r>
            <a:r>
              <a:rPr lang="tr-TR" sz="2400" b="1" dirty="0">
                <a:latin typeface="Arial" charset="0"/>
              </a:rPr>
              <a:t>nefes alamaz,</a:t>
            </a:r>
          </a:p>
          <a:p>
            <a:pPr marL="0" indent="0" eaLnBrk="1" hangingPunct="1">
              <a:lnSpc>
                <a:spcPct val="80000"/>
              </a:lnSpc>
              <a:buClr>
                <a:srgbClr val="CC0000"/>
              </a:buClr>
              <a:buFont typeface="Wingdings" pitchFamily="2" charset="2"/>
              <a:buChar char="Ø"/>
              <a:defRPr/>
            </a:pPr>
            <a:r>
              <a:rPr lang="tr-TR" sz="2400" b="1" dirty="0">
                <a:latin typeface="Arial" charset="0"/>
              </a:rPr>
              <a:t> Acı çeker, ellerini boynuna götürür,</a:t>
            </a:r>
          </a:p>
          <a:p>
            <a:pPr marL="0" indent="0" eaLnBrk="1" hangingPunct="1">
              <a:lnSpc>
                <a:spcPct val="80000"/>
              </a:lnSpc>
              <a:buClr>
                <a:srgbClr val="CC0000"/>
              </a:buClr>
              <a:buFont typeface="Wingdings" pitchFamily="2" charset="2"/>
              <a:buChar char="Ø"/>
              <a:defRPr/>
            </a:pPr>
            <a:r>
              <a:rPr lang="tr-TR" sz="2400" b="1" dirty="0">
                <a:latin typeface="Arial" charset="0"/>
              </a:rPr>
              <a:t> Konuşamaz,</a:t>
            </a:r>
          </a:p>
          <a:p>
            <a:pPr marL="0" indent="0" eaLnBrk="1" hangingPunct="1">
              <a:lnSpc>
                <a:spcPct val="80000"/>
              </a:lnSpc>
              <a:buClr>
                <a:srgbClr val="CC0000"/>
              </a:buClr>
              <a:buFont typeface="Wingdings" pitchFamily="2" charset="2"/>
              <a:buChar char="Ø"/>
              <a:defRPr/>
            </a:pPr>
            <a:r>
              <a:rPr lang="tr-TR" sz="2400" b="1" dirty="0">
                <a:latin typeface="Arial" charset="0"/>
              </a:rPr>
              <a:t> Rengi morarmıştır.</a:t>
            </a:r>
          </a:p>
          <a:p>
            <a:pPr marL="0" indent="0" eaLnBrk="1" hangingPunct="1">
              <a:lnSpc>
                <a:spcPct val="80000"/>
              </a:lnSpc>
              <a:defRPr/>
            </a:pPr>
            <a:endParaRPr lang="tr-TR" sz="2400" b="1" dirty="0">
              <a:latin typeface="Arial" charset="0"/>
            </a:endParaRPr>
          </a:p>
          <a:p>
            <a:pPr marL="0" indent="0" eaLnBrk="1" hangingPunct="1">
              <a:lnSpc>
                <a:spcPct val="80000"/>
              </a:lnSpc>
              <a:buFont typeface="Wingdings" pitchFamily="2" charset="2"/>
              <a:buNone/>
              <a:defRPr/>
            </a:pPr>
            <a:r>
              <a:rPr lang="tr-TR" sz="2400" b="1" cap="all" dirty="0">
                <a:solidFill>
                  <a:srgbClr val="CC0000"/>
                </a:solidFill>
                <a:latin typeface="Arial" charset="0"/>
              </a:rPr>
              <a:t>   </a:t>
            </a:r>
            <a:r>
              <a:rPr lang="tr-TR" sz="2400" b="1" dirty="0">
                <a:solidFill>
                  <a:srgbClr val="CC0000"/>
                </a:solidFill>
                <a:latin typeface="Arial" charset="0"/>
              </a:rPr>
              <a:t>Tam Tıkanmada İlk Yardım;</a:t>
            </a:r>
          </a:p>
          <a:p>
            <a:pPr marL="0" indent="0" eaLnBrk="1" hangingPunct="1">
              <a:lnSpc>
                <a:spcPct val="80000"/>
              </a:lnSpc>
              <a:buFont typeface="Wingdings" pitchFamily="2" charset="2"/>
              <a:buNone/>
              <a:defRPr/>
            </a:pPr>
            <a:r>
              <a:rPr lang="tr-TR" sz="2400" b="1" i="1" dirty="0">
                <a:solidFill>
                  <a:srgbClr val="CC0000"/>
                </a:solidFill>
                <a:latin typeface="Arial" charset="0"/>
              </a:rPr>
              <a:t>	</a:t>
            </a:r>
          </a:p>
          <a:p>
            <a:pPr marL="0" indent="0" eaLnBrk="1" hangingPunct="1">
              <a:lnSpc>
                <a:spcPct val="80000"/>
              </a:lnSpc>
              <a:buFont typeface="Wingdings" pitchFamily="2" charset="2"/>
              <a:buNone/>
              <a:defRPr/>
            </a:pPr>
            <a:r>
              <a:rPr lang="tr-TR" sz="2400" b="1" i="1" dirty="0">
                <a:solidFill>
                  <a:srgbClr val="CC0000"/>
                </a:solidFill>
                <a:latin typeface="Arial" charset="0"/>
              </a:rPr>
              <a:t>	“</a:t>
            </a:r>
            <a:r>
              <a:rPr lang="tr-TR" sz="2400" b="1" dirty="0">
                <a:solidFill>
                  <a:srgbClr val="FF0000"/>
                </a:solidFill>
                <a:latin typeface="Arial" charset="0"/>
              </a:rPr>
              <a:t>HEIMLICH UYGULAMASI</a:t>
            </a:r>
            <a:r>
              <a:rPr lang="tr-TR" sz="2400" b="1" dirty="0">
                <a:solidFill>
                  <a:srgbClr val="CC0000"/>
                </a:solidFill>
                <a:latin typeface="Arial" charset="0"/>
              </a:rPr>
              <a:t>”</a:t>
            </a:r>
            <a:endParaRPr lang="tr-TR" sz="2400" b="1" dirty="0">
              <a:latin typeface="Arial" charset="0"/>
            </a:endParaRPr>
          </a:p>
          <a:p>
            <a:pPr marL="0" indent="0" eaLnBrk="1" hangingPunct="1">
              <a:lnSpc>
                <a:spcPct val="80000"/>
              </a:lnSpc>
              <a:defRPr/>
            </a:pPr>
            <a:endParaRPr lang="tr-TR" sz="2400" b="1" dirty="0">
              <a:latin typeface="Arial" charset="0"/>
            </a:endParaRPr>
          </a:p>
          <a:p>
            <a:pPr marL="0" indent="0" eaLnBrk="1" hangingPunct="1">
              <a:lnSpc>
                <a:spcPct val="80000"/>
              </a:lnSpc>
              <a:buFont typeface="Wingdings" pitchFamily="2" charset="2"/>
              <a:buNone/>
              <a:defRPr/>
            </a:pPr>
            <a:r>
              <a:rPr lang="tr-TR" sz="2400" b="1" dirty="0">
                <a:latin typeface="Arial" charset="0"/>
              </a:rPr>
              <a:t>		</a:t>
            </a:r>
          </a:p>
        </p:txBody>
      </p:sp>
      <p:pic>
        <p:nvPicPr>
          <p:cNvPr id="10244" name="Picture 5" descr="C:\Documents and Settings\ozge.akdag\Desktop\İlk Yardım Eğitimci Eğitimi\ilk yardım fotoğrafları\ER1_32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214688"/>
            <a:ext cx="2143125" cy="322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3059F916-B23D-4647-8E8C-B2F8CB6D6434}" type="slidenum">
              <a:rPr lang="tr-TR" smtClean="0"/>
              <a:pPr>
                <a:defRPr/>
              </a:pPr>
              <a:t>133</a:t>
            </a:fld>
            <a:endParaRPr lang="tr-TR"/>
          </a:p>
        </p:txBody>
      </p:sp>
    </p:spTree>
    <p:extLst>
      <p:ext uri="{BB962C8B-B14F-4D97-AF65-F5344CB8AC3E}">
        <p14:creationId xmlns:p14="http://schemas.microsoft.com/office/powerpoint/2010/main" val="2272218535"/>
      </p:ext>
    </p:extLst>
  </p:cSld>
  <p:clrMapOvr>
    <a:masterClrMapping/>
  </p:clrMapOvr>
  <p:transition>
    <p:random/>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4213" y="404813"/>
            <a:ext cx="8459787" cy="1371600"/>
          </a:xfrm>
        </p:spPr>
        <p:txBody>
          <a:bodyPr/>
          <a:lstStyle/>
          <a:p>
            <a:pPr algn="ctr" eaLnBrk="1" hangingPunct="1"/>
            <a:r>
              <a:rPr lang="tr-TR" altLang="tr-TR" sz="3200" b="1">
                <a:solidFill>
                  <a:srgbClr val="CC0000"/>
                </a:solidFill>
                <a:latin typeface="Arial" charset="0"/>
              </a:rPr>
              <a:t>HEIMLICH UYGULAMASI</a:t>
            </a:r>
            <a:br>
              <a:rPr lang="tr-TR" altLang="tr-TR" sz="3200" b="1">
                <a:solidFill>
                  <a:srgbClr val="CC0000"/>
                </a:solidFill>
                <a:latin typeface="Arial" charset="0"/>
              </a:rPr>
            </a:br>
            <a:r>
              <a:rPr lang="tr-TR" altLang="tr-TR" sz="3200" b="1">
                <a:solidFill>
                  <a:srgbClr val="CC0000"/>
                </a:solidFill>
                <a:latin typeface="Arial" charset="0"/>
              </a:rPr>
              <a:t>( YETİŞKİN – ÇOCUK )</a:t>
            </a:r>
          </a:p>
        </p:txBody>
      </p:sp>
      <p:sp>
        <p:nvSpPr>
          <p:cNvPr id="11267" name="Rectangle 3"/>
          <p:cNvSpPr>
            <a:spLocks noGrp="1" noChangeArrowheads="1"/>
          </p:cNvSpPr>
          <p:nvPr>
            <p:ph type="body" sz="half" idx="1"/>
          </p:nvPr>
        </p:nvSpPr>
        <p:spPr>
          <a:xfrm>
            <a:off x="642938" y="2286000"/>
            <a:ext cx="4429125" cy="4049713"/>
          </a:xfrm>
        </p:spPr>
        <p:txBody>
          <a:bodyPr/>
          <a:lstStyle/>
          <a:p>
            <a:pPr eaLnBrk="1" hangingPunct="1">
              <a:buClr>
                <a:srgbClr val="CC0000"/>
              </a:buClr>
              <a:buFont typeface="Wingdings" pitchFamily="2" charset="2"/>
              <a:buChar char="Ø"/>
            </a:pPr>
            <a:r>
              <a:rPr lang="tr-TR" altLang="tr-TR" sz="2300" b="1">
                <a:latin typeface="Arial" charset="0"/>
              </a:rPr>
              <a:t>Hasta/yaralının bilinci ve </a:t>
            </a:r>
            <a:r>
              <a:rPr lang="tr-TR" altLang="tr-TR" sz="2300" b="1">
                <a:solidFill>
                  <a:srgbClr val="000000"/>
                </a:solidFill>
                <a:latin typeface="Arial" charset="0"/>
              </a:rPr>
              <a:t>hava yolu açıklığı (ağız içi) ile solunumu (AB) kontrol edilerek değerlendirilir,</a:t>
            </a:r>
            <a:endParaRPr lang="tr-TR" altLang="tr-TR" sz="2300" b="1">
              <a:latin typeface="Arial" charset="0"/>
            </a:endParaRPr>
          </a:p>
          <a:p>
            <a:pPr eaLnBrk="1" hangingPunct="1">
              <a:buClr>
                <a:srgbClr val="CC0000"/>
              </a:buClr>
              <a:buFont typeface="Wingdings" pitchFamily="2" charset="2"/>
              <a:buChar char="Ø"/>
            </a:pPr>
            <a:r>
              <a:rPr lang="tr-TR" altLang="tr-TR" sz="2300" b="1">
                <a:latin typeface="Arial" charset="0"/>
              </a:rPr>
              <a:t>Hasta/yaralının sırtına (iki kürek kemiği arasına) 5 kez vurulur.</a:t>
            </a:r>
          </a:p>
          <a:p>
            <a:pPr eaLnBrk="1" hangingPunct="1">
              <a:buClr>
                <a:srgbClr val="CC0000"/>
              </a:buClr>
              <a:buFont typeface="Wingdings" pitchFamily="2" charset="2"/>
              <a:buChar char="Ø"/>
            </a:pPr>
            <a:r>
              <a:rPr lang="tr-TR" altLang="tr-TR" sz="2300" b="1">
                <a:latin typeface="Arial" charset="0"/>
              </a:rPr>
              <a:t>Yabancı maddenin  çıkıp çıkmadığı ağız içerisinden kontrol edilir.</a:t>
            </a:r>
          </a:p>
          <a:p>
            <a:pPr eaLnBrk="1" hangingPunct="1">
              <a:buClr>
                <a:srgbClr val="CC0000"/>
              </a:buClr>
              <a:buFont typeface="Wingdings" pitchFamily="2" charset="2"/>
              <a:buChar char="Ø"/>
            </a:pPr>
            <a:endParaRPr lang="tr-TR" altLang="tr-TR" sz="2400" b="1">
              <a:latin typeface="Arial" charset="0"/>
            </a:endParaRPr>
          </a:p>
          <a:p>
            <a:pPr eaLnBrk="1" hangingPunct="1">
              <a:buClr>
                <a:srgbClr val="CC0000"/>
              </a:buClr>
              <a:buFont typeface="Wingdings" pitchFamily="2" charset="2"/>
              <a:buChar char="Ø"/>
            </a:pPr>
            <a:endParaRPr lang="tr-TR" altLang="tr-TR" sz="2400" b="1">
              <a:latin typeface="Arial" charset="0"/>
            </a:endParaRPr>
          </a:p>
          <a:p>
            <a:pPr eaLnBrk="1" hangingPunct="1">
              <a:buFont typeface="Wingdings" pitchFamily="2" charset="2"/>
              <a:buNone/>
            </a:pPr>
            <a:endParaRPr lang="tr-TR" altLang="tr-TR" sz="2400" b="1">
              <a:latin typeface="Arial" charset="0"/>
            </a:endParaRPr>
          </a:p>
        </p:txBody>
      </p:sp>
      <p:pic>
        <p:nvPicPr>
          <p:cNvPr id="11268" name="Picture 3" descr="C:\Documents and Settings\ozge.akdag\Desktop\İlk Yardım Eğitimci Eğitimi\ilk yardım fotoğrafları\ER1_30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75" y="2111375"/>
            <a:ext cx="3067050" cy="461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134</a:t>
            </a:fld>
            <a:endParaRPr lang="tr-TR"/>
          </a:p>
        </p:txBody>
      </p:sp>
    </p:spTree>
    <p:extLst>
      <p:ext uri="{BB962C8B-B14F-4D97-AF65-F5344CB8AC3E}">
        <p14:creationId xmlns:p14="http://schemas.microsoft.com/office/powerpoint/2010/main" val="3398719164"/>
      </p:ext>
    </p:extLst>
  </p:cSld>
  <p:clrMapOvr>
    <a:masterClrMapping/>
  </p:clrMapOvr>
  <p:transition>
    <p:random/>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116013" y="549275"/>
            <a:ext cx="7467600" cy="1371600"/>
          </a:xfrm>
        </p:spPr>
        <p:txBody>
          <a:bodyPr/>
          <a:lstStyle/>
          <a:p>
            <a:pPr algn="ctr" eaLnBrk="1" hangingPunct="1"/>
            <a:r>
              <a:rPr lang="tr-TR" altLang="tr-TR" sz="3200" b="1">
                <a:solidFill>
                  <a:srgbClr val="CC0000"/>
                </a:solidFill>
                <a:latin typeface="Arial" charset="0"/>
              </a:rPr>
              <a:t>HEIMLICH UYGULAMASI</a:t>
            </a:r>
            <a:br>
              <a:rPr lang="tr-TR" altLang="tr-TR" sz="3200" b="1">
                <a:solidFill>
                  <a:srgbClr val="CC0000"/>
                </a:solidFill>
                <a:latin typeface="Arial" charset="0"/>
              </a:rPr>
            </a:br>
            <a:r>
              <a:rPr lang="tr-TR" altLang="tr-TR" sz="3200" b="1">
                <a:solidFill>
                  <a:srgbClr val="CC0000"/>
                </a:solidFill>
                <a:latin typeface="Arial" charset="0"/>
              </a:rPr>
              <a:t>( YETİŞKİN – ÇOCUK )</a:t>
            </a:r>
          </a:p>
        </p:txBody>
      </p:sp>
      <p:sp>
        <p:nvSpPr>
          <p:cNvPr id="12291" name="Rectangle 3"/>
          <p:cNvSpPr>
            <a:spLocks noGrp="1" noChangeArrowheads="1"/>
          </p:cNvSpPr>
          <p:nvPr>
            <p:ph type="body" sz="half" idx="1"/>
          </p:nvPr>
        </p:nvSpPr>
        <p:spPr>
          <a:xfrm>
            <a:off x="642938" y="1785938"/>
            <a:ext cx="4714875" cy="4429125"/>
          </a:xfrm>
        </p:spPr>
        <p:txBody>
          <a:bodyPr/>
          <a:lstStyle/>
          <a:p>
            <a:pPr eaLnBrk="1" hangingPunct="1">
              <a:buClr>
                <a:srgbClr val="CC0000"/>
              </a:buClr>
              <a:buFont typeface="Wingdings" pitchFamily="2" charset="2"/>
              <a:buChar char="Ø"/>
            </a:pPr>
            <a:endParaRPr lang="tr-TR" altLang="tr-TR" sz="2400" b="1">
              <a:solidFill>
                <a:srgbClr val="000000"/>
              </a:solidFill>
              <a:latin typeface="Arial" charset="0"/>
            </a:endParaRPr>
          </a:p>
          <a:p>
            <a:pPr eaLnBrk="1" hangingPunct="1">
              <a:buClr>
                <a:srgbClr val="CC0000"/>
              </a:buClr>
              <a:buFont typeface="Wingdings" pitchFamily="2" charset="2"/>
              <a:buChar char="Ø"/>
            </a:pPr>
            <a:r>
              <a:rPr lang="tr-TR" altLang="tr-TR" sz="2300" b="1">
                <a:solidFill>
                  <a:srgbClr val="000000"/>
                </a:solidFill>
                <a:latin typeface="Arial" charset="0"/>
              </a:rPr>
              <a:t>Hasta/yaralının arkasından sarılarak gövdesi kavranır.</a:t>
            </a:r>
            <a:endParaRPr lang="tr-TR" altLang="tr-TR" sz="2300" b="1">
              <a:latin typeface="Arial" charset="0"/>
            </a:endParaRPr>
          </a:p>
          <a:p>
            <a:pPr eaLnBrk="1" hangingPunct="1">
              <a:lnSpc>
                <a:spcPct val="90000"/>
              </a:lnSpc>
              <a:buClr>
                <a:srgbClr val="CC0000"/>
              </a:buClr>
              <a:buFont typeface="Wingdings" pitchFamily="2" charset="2"/>
              <a:buChar char="Ø"/>
            </a:pPr>
            <a:r>
              <a:rPr lang="tr-TR" altLang="tr-TR" sz="2300" b="1">
                <a:latin typeface="Arial" charset="0"/>
              </a:rPr>
              <a:t>Bir el yumruk yapılarak, baş parmak çıkıntısı midenin üst kısmına, göğüs kemiği altına gelecek şekilde yerleştirilir. Diğer el ile yumruk yapılan el kavranır.</a:t>
            </a:r>
          </a:p>
          <a:p>
            <a:pPr eaLnBrk="1" hangingPunct="1">
              <a:lnSpc>
                <a:spcPct val="90000"/>
              </a:lnSpc>
              <a:buClr>
                <a:srgbClr val="CC0000"/>
              </a:buClr>
              <a:buFont typeface="Wingdings" pitchFamily="2" charset="2"/>
              <a:buChar char="Ø"/>
            </a:pPr>
            <a:r>
              <a:rPr lang="tr-TR" altLang="tr-TR" sz="2300" b="1">
                <a:latin typeface="Arial" charset="0"/>
              </a:rPr>
              <a:t>Kuvvetle arkaya ve yukarı doğru 5 kez bastırılır.</a:t>
            </a:r>
          </a:p>
          <a:p>
            <a:pPr eaLnBrk="1" hangingPunct="1">
              <a:lnSpc>
                <a:spcPct val="90000"/>
              </a:lnSpc>
              <a:buFont typeface="Wingdings" pitchFamily="2" charset="2"/>
              <a:buChar char="Ø"/>
            </a:pPr>
            <a:endParaRPr lang="tr-TR" altLang="tr-TR" sz="2400" b="1">
              <a:latin typeface="Arial" charset="0"/>
            </a:endParaRPr>
          </a:p>
        </p:txBody>
      </p:sp>
      <p:pic>
        <p:nvPicPr>
          <p:cNvPr id="12292" name="Picture 2" descr="C:\Documents and Settings\ozge.akdag\Desktop\İlk Yardım Eğitimci Eğitimi\ilk yardım fotoğrafları\ER1_309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7813" y="2000250"/>
            <a:ext cx="2254250" cy="338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3" descr="C:\Documents and Settings\ozge.akdag\Desktop\İlk Yardım Eğitimci Eğitimi\ilk yardım fotoğrafları\ER1_309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2313" y="3741738"/>
            <a:ext cx="2071687" cy="311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135</a:t>
            </a:fld>
            <a:endParaRPr lang="tr-TR"/>
          </a:p>
        </p:txBody>
      </p:sp>
    </p:spTree>
    <p:extLst>
      <p:ext uri="{BB962C8B-B14F-4D97-AF65-F5344CB8AC3E}">
        <p14:creationId xmlns:p14="http://schemas.microsoft.com/office/powerpoint/2010/main" val="70018732"/>
      </p:ext>
    </p:extLst>
  </p:cSld>
  <p:clrMapOvr>
    <a:masterClrMapping/>
  </p:clrMapOvr>
  <p:transition>
    <p:random/>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116013" y="549275"/>
            <a:ext cx="7467600" cy="1371600"/>
          </a:xfrm>
        </p:spPr>
        <p:txBody>
          <a:bodyPr/>
          <a:lstStyle/>
          <a:p>
            <a:pPr algn="ctr" eaLnBrk="1" hangingPunct="1"/>
            <a:r>
              <a:rPr lang="tr-TR" altLang="tr-TR" sz="3200" b="1">
                <a:solidFill>
                  <a:srgbClr val="CC0000"/>
                </a:solidFill>
                <a:latin typeface="Arial" charset="0"/>
              </a:rPr>
              <a:t>HEIMLICH UYGULAMASI</a:t>
            </a:r>
            <a:br>
              <a:rPr lang="tr-TR" altLang="tr-TR" sz="3200" b="1">
                <a:solidFill>
                  <a:srgbClr val="CC0000"/>
                </a:solidFill>
                <a:latin typeface="Arial" charset="0"/>
              </a:rPr>
            </a:br>
            <a:r>
              <a:rPr lang="tr-TR" altLang="tr-TR" sz="3200" b="1">
                <a:solidFill>
                  <a:srgbClr val="CC0000"/>
                </a:solidFill>
                <a:latin typeface="Arial" charset="0"/>
              </a:rPr>
              <a:t>( YETİŞKİN – ÇOCUK )</a:t>
            </a:r>
          </a:p>
        </p:txBody>
      </p:sp>
      <p:sp>
        <p:nvSpPr>
          <p:cNvPr id="13315" name="Rectangle 3"/>
          <p:cNvSpPr>
            <a:spLocks noGrp="1" noChangeArrowheads="1"/>
          </p:cNvSpPr>
          <p:nvPr>
            <p:ph type="body" sz="half" idx="1"/>
          </p:nvPr>
        </p:nvSpPr>
        <p:spPr>
          <a:xfrm>
            <a:off x="714375" y="1857375"/>
            <a:ext cx="4357688" cy="4786313"/>
          </a:xfrm>
        </p:spPr>
        <p:txBody>
          <a:bodyPr/>
          <a:lstStyle/>
          <a:p>
            <a:pPr eaLnBrk="1" hangingPunct="1">
              <a:lnSpc>
                <a:spcPct val="90000"/>
              </a:lnSpc>
              <a:buClr>
                <a:srgbClr val="CC0000"/>
              </a:buClr>
              <a:buFont typeface="Wingdings" pitchFamily="2" charset="2"/>
              <a:buChar char="Ø"/>
            </a:pPr>
            <a:endParaRPr lang="tr-TR" altLang="tr-TR" sz="2400" b="1">
              <a:latin typeface="Arial" charset="0"/>
            </a:endParaRPr>
          </a:p>
          <a:p>
            <a:pPr eaLnBrk="1" hangingPunct="1">
              <a:lnSpc>
                <a:spcPct val="90000"/>
              </a:lnSpc>
              <a:buClr>
                <a:srgbClr val="CC0000"/>
              </a:buClr>
              <a:buFont typeface="Wingdings" pitchFamily="2" charset="2"/>
              <a:buChar char="Ø"/>
            </a:pPr>
            <a:endParaRPr lang="tr-TR" altLang="tr-TR" sz="2400" b="1">
              <a:latin typeface="Arial" charset="0"/>
            </a:endParaRPr>
          </a:p>
          <a:p>
            <a:pPr eaLnBrk="1" hangingPunct="1">
              <a:lnSpc>
                <a:spcPct val="90000"/>
              </a:lnSpc>
              <a:buClr>
                <a:srgbClr val="CC0000"/>
              </a:buClr>
              <a:buFont typeface="Wingdings" pitchFamily="2" charset="2"/>
              <a:buChar char="Ø"/>
            </a:pPr>
            <a:r>
              <a:rPr lang="tr-TR" altLang="tr-TR" sz="2300" b="1">
                <a:latin typeface="Arial" charset="0"/>
              </a:rPr>
              <a:t>Bu uygulama 5-7 kez tekrarlanır.</a:t>
            </a:r>
          </a:p>
          <a:p>
            <a:pPr eaLnBrk="1" hangingPunct="1">
              <a:lnSpc>
                <a:spcPct val="90000"/>
              </a:lnSpc>
              <a:buClr>
                <a:srgbClr val="CC0000"/>
              </a:buClr>
              <a:buFont typeface="Wingdings" pitchFamily="2" charset="2"/>
              <a:buChar char="Ø"/>
            </a:pPr>
            <a:endParaRPr lang="tr-TR" altLang="tr-TR" sz="2300" b="1">
              <a:latin typeface="Arial" charset="0"/>
            </a:endParaRPr>
          </a:p>
          <a:p>
            <a:pPr eaLnBrk="1" hangingPunct="1">
              <a:lnSpc>
                <a:spcPct val="90000"/>
              </a:lnSpc>
              <a:buClr>
                <a:srgbClr val="CC0000"/>
              </a:buClr>
              <a:buFont typeface="Wingdings" pitchFamily="2" charset="2"/>
              <a:buChar char="Ø"/>
            </a:pPr>
            <a:r>
              <a:rPr lang="tr-TR" altLang="tr-TR" sz="2300" b="1">
                <a:latin typeface="Arial" charset="0"/>
              </a:rPr>
              <a:t>Kişide bilinç kaybı oluştuğunda  derhal </a:t>
            </a:r>
            <a:r>
              <a:rPr lang="tr-TR" altLang="tr-TR" sz="2300" b="1">
                <a:solidFill>
                  <a:srgbClr val="C00000"/>
                </a:solidFill>
                <a:latin typeface="Arial" charset="0"/>
              </a:rPr>
              <a:t>Temel Yaşam Desteği</a:t>
            </a:r>
            <a:r>
              <a:rPr lang="tr-TR" altLang="tr-TR" sz="2300" b="1">
                <a:latin typeface="Arial" charset="0"/>
              </a:rPr>
              <a:t>ne başlanır.</a:t>
            </a:r>
          </a:p>
          <a:p>
            <a:pPr eaLnBrk="1" hangingPunct="1">
              <a:lnSpc>
                <a:spcPct val="90000"/>
              </a:lnSpc>
              <a:buClr>
                <a:srgbClr val="CC0000"/>
              </a:buClr>
              <a:buFont typeface="Wingdings" pitchFamily="2" charset="2"/>
              <a:buChar char="Ø"/>
            </a:pPr>
            <a:endParaRPr lang="tr-TR" altLang="tr-TR" sz="2300" b="1">
              <a:latin typeface="Arial" charset="0"/>
            </a:endParaRPr>
          </a:p>
          <a:p>
            <a:pPr eaLnBrk="1" hangingPunct="1">
              <a:lnSpc>
                <a:spcPct val="90000"/>
              </a:lnSpc>
              <a:buClr>
                <a:srgbClr val="CC0000"/>
              </a:buClr>
              <a:buFont typeface="Wingdings" pitchFamily="2" charset="2"/>
              <a:buChar char="Ø"/>
            </a:pPr>
            <a:r>
              <a:rPr lang="tr-TR" altLang="tr-TR" sz="2300" b="1">
                <a:latin typeface="Arial" charset="0"/>
              </a:rPr>
              <a:t>Tıbbi yardım istenir (112).</a:t>
            </a:r>
          </a:p>
          <a:p>
            <a:pPr eaLnBrk="1" hangingPunct="1">
              <a:lnSpc>
                <a:spcPct val="90000"/>
              </a:lnSpc>
              <a:buFont typeface="Wingdings" pitchFamily="2" charset="2"/>
              <a:buChar char="Ø"/>
            </a:pPr>
            <a:endParaRPr lang="tr-TR" altLang="tr-TR" sz="2400" b="1">
              <a:latin typeface="Arial" charset="0"/>
            </a:endParaRPr>
          </a:p>
        </p:txBody>
      </p:sp>
      <p:pic>
        <p:nvPicPr>
          <p:cNvPr id="13316" name="Picture 4" descr="C:\Documents and Settings\ozge.akdag\Desktop\İlk Yardım Eğitimci Eğitimi\ilk yardım fotoğrafları\ER1_30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0" y="2143125"/>
            <a:ext cx="40005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136</a:t>
            </a:fld>
            <a:endParaRPr lang="tr-TR"/>
          </a:p>
        </p:txBody>
      </p:sp>
    </p:spTree>
    <p:extLst>
      <p:ext uri="{BB962C8B-B14F-4D97-AF65-F5344CB8AC3E}">
        <p14:creationId xmlns:p14="http://schemas.microsoft.com/office/powerpoint/2010/main" val="3941752689"/>
      </p:ext>
    </p:extLst>
  </p:cSld>
  <p:clrMapOvr>
    <a:masterClrMapping/>
  </p:clrMapOvr>
  <p:transition>
    <p:random/>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116013" y="549275"/>
            <a:ext cx="7467600" cy="1371600"/>
          </a:xfrm>
        </p:spPr>
        <p:txBody>
          <a:bodyPr/>
          <a:lstStyle/>
          <a:p>
            <a:pPr algn="ctr" eaLnBrk="1" hangingPunct="1"/>
            <a:r>
              <a:rPr lang="tr-TR" altLang="tr-TR" sz="3200" b="1">
                <a:solidFill>
                  <a:srgbClr val="CC0000"/>
                </a:solidFill>
                <a:latin typeface="Arial" charset="0"/>
              </a:rPr>
              <a:t>HEIMLICH UYGULAMASI</a:t>
            </a:r>
            <a:br>
              <a:rPr lang="tr-TR" altLang="tr-TR" sz="3200" b="1">
                <a:solidFill>
                  <a:srgbClr val="CC0000"/>
                </a:solidFill>
                <a:latin typeface="Arial" charset="0"/>
              </a:rPr>
            </a:br>
            <a:r>
              <a:rPr lang="tr-TR" altLang="tr-TR" sz="3200" b="1">
                <a:solidFill>
                  <a:srgbClr val="CC0000"/>
                </a:solidFill>
                <a:latin typeface="Arial" charset="0"/>
              </a:rPr>
              <a:t>( YETİŞKİN – ÇOCUK )</a:t>
            </a:r>
          </a:p>
        </p:txBody>
      </p:sp>
      <p:pic>
        <p:nvPicPr>
          <p:cNvPr id="14339" name="Picture 2" descr="C:\Documents and Settings\ozge.akdag\Desktop\İlk Yardım Eğitimci Eğitimi\ilk yardım fotoğrafları\ER1_27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13" y="2071688"/>
            <a:ext cx="4000500" cy="312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3" descr="C:\Documents and Settings\ozge.akdag\Desktop\İlk Yardım Eğitimci Eğitimi\ilk yardım fotoğrafları\ER1_278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0" y="2143125"/>
            <a:ext cx="3986213"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137</a:t>
            </a:fld>
            <a:endParaRPr lang="tr-TR"/>
          </a:p>
        </p:txBody>
      </p:sp>
    </p:spTree>
    <p:extLst>
      <p:ext uri="{BB962C8B-B14F-4D97-AF65-F5344CB8AC3E}">
        <p14:creationId xmlns:p14="http://schemas.microsoft.com/office/powerpoint/2010/main" val="2676840152"/>
      </p:ext>
    </p:extLst>
  </p:cSld>
  <p:clrMapOvr>
    <a:masterClrMapping/>
  </p:clrMapOvr>
  <p:transition>
    <p:random/>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116013" y="549275"/>
            <a:ext cx="7467600" cy="1371600"/>
          </a:xfrm>
        </p:spPr>
        <p:txBody>
          <a:bodyPr/>
          <a:lstStyle/>
          <a:p>
            <a:pPr algn="ctr" eaLnBrk="1" hangingPunct="1"/>
            <a:r>
              <a:rPr lang="tr-TR" altLang="tr-TR" sz="3200" b="1">
                <a:solidFill>
                  <a:srgbClr val="CC0000"/>
                </a:solidFill>
                <a:latin typeface="Arial" charset="0"/>
              </a:rPr>
              <a:t>HEIMLICH UYGULAMASI</a:t>
            </a:r>
            <a:br>
              <a:rPr lang="tr-TR" altLang="tr-TR" sz="3200" b="1">
                <a:solidFill>
                  <a:srgbClr val="CC0000"/>
                </a:solidFill>
                <a:latin typeface="Arial" charset="0"/>
              </a:rPr>
            </a:br>
            <a:r>
              <a:rPr lang="tr-TR" altLang="tr-TR" sz="3200" b="1">
                <a:solidFill>
                  <a:srgbClr val="CC0000"/>
                </a:solidFill>
                <a:latin typeface="Arial" charset="0"/>
              </a:rPr>
              <a:t>( YETİŞKİN – ÇOCUK )</a:t>
            </a:r>
          </a:p>
        </p:txBody>
      </p:sp>
      <p:pic>
        <p:nvPicPr>
          <p:cNvPr id="15363" name="Picture 2" descr="C:\Documents and Settings\ozge.akdag\Desktop\İlk Yardım Eğitimci Eğitimi\ilk yardım fotoğrafları\ER1_27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188" y="2071688"/>
            <a:ext cx="2714625"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3" descr="C:\Documents and Settings\ozge.akdag\Desktop\İlk Yardım Eğitimci Eğitimi\ilk yardım fotoğrafları\ER1_2792 copy cop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7813" y="2000250"/>
            <a:ext cx="1963737" cy="449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138</a:t>
            </a:fld>
            <a:endParaRPr lang="tr-TR"/>
          </a:p>
        </p:txBody>
      </p:sp>
    </p:spTree>
    <p:extLst>
      <p:ext uri="{BB962C8B-B14F-4D97-AF65-F5344CB8AC3E}">
        <p14:creationId xmlns:p14="http://schemas.microsoft.com/office/powerpoint/2010/main" val="1386142579"/>
      </p:ext>
    </p:extLst>
  </p:cSld>
  <p:clrMapOvr>
    <a:masterClrMapping/>
  </p:clrMapOvr>
  <p:transition>
    <p:random/>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Başlık"/>
          <p:cNvSpPr>
            <a:spLocks noGrp="1"/>
          </p:cNvSpPr>
          <p:nvPr>
            <p:ph type="title"/>
          </p:nvPr>
        </p:nvSpPr>
        <p:spPr/>
        <p:txBody>
          <a:bodyPr/>
          <a:lstStyle/>
          <a:p>
            <a:pPr algn="ctr"/>
            <a:r>
              <a:rPr lang="tr-TR" altLang="tr-TR" sz="3200" b="1">
                <a:solidFill>
                  <a:srgbClr val="C00000"/>
                </a:solidFill>
                <a:latin typeface="Arial" charset="0"/>
              </a:rPr>
              <a:t>TEK BAŞINIZA İSENİZ</a:t>
            </a:r>
          </a:p>
        </p:txBody>
      </p:sp>
      <p:pic>
        <p:nvPicPr>
          <p:cNvPr id="16387" name="Picture 4" descr="C:\Documents and Settings\ozge.akdag\Desktop\İlk Yardım Eğitimci Eğitimi\ilk yardım fotoğrafları\ER1_3239 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2122488"/>
            <a:ext cx="3357563"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5" descr="C:\Documents and Settings\ozge.akdag\Desktop\İlk Yardım Eğitimci Eğitimi\ilk yardım fotoğrafları\ER1_32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313" y="2132013"/>
            <a:ext cx="3141662" cy="472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139</a:t>
            </a:fld>
            <a:endParaRPr lang="tr-TR"/>
          </a:p>
        </p:txBody>
      </p:sp>
    </p:spTree>
    <p:extLst>
      <p:ext uri="{BB962C8B-B14F-4D97-AF65-F5344CB8AC3E}">
        <p14:creationId xmlns:p14="http://schemas.microsoft.com/office/powerpoint/2010/main" val="2025569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8"/>
          <p:cNvSpPr>
            <a:spLocks noGrp="1" noChangeArrowheads="1"/>
          </p:cNvSpPr>
          <p:nvPr>
            <p:ph type="title"/>
          </p:nvPr>
        </p:nvSpPr>
        <p:spPr/>
        <p:txBody>
          <a:bodyPr/>
          <a:lstStyle/>
          <a:p>
            <a:pPr algn="ctr" eaLnBrk="1" hangingPunct="1"/>
            <a:r>
              <a:rPr lang="tr-TR" altLang="tr-TR" sz="3200" b="1">
                <a:solidFill>
                  <a:srgbClr val="CC0000"/>
                </a:solidFill>
                <a:latin typeface="Arial" charset="0"/>
              </a:rPr>
              <a:t>BİLDİRME (112)</a:t>
            </a:r>
          </a:p>
        </p:txBody>
      </p:sp>
      <p:sp>
        <p:nvSpPr>
          <p:cNvPr id="16387" name="Rectangle 6"/>
          <p:cNvSpPr>
            <a:spLocks noGrp="1" noChangeArrowheads="1"/>
          </p:cNvSpPr>
          <p:nvPr>
            <p:ph type="body" sz="half" idx="1"/>
          </p:nvPr>
        </p:nvSpPr>
        <p:spPr>
          <a:xfrm>
            <a:off x="571500" y="1571625"/>
            <a:ext cx="4978400" cy="4530725"/>
          </a:xfrm>
          <a:noFill/>
        </p:spPr>
        <p:txBody>
          <a:bodyPr/>
          <a:lstStyle/>
          <a:p>
            <a:pPr eaLnBrk="1" hangingPunct="1">
              <a:buFont typeface="Wingdings" pitchFamily="2" charset="2"/>
              <a:buNone/>
            </a:pPr>
            <a:r>
              <a:rPr lang="tr-TR" altLang="tr-TR" sz="2400" b="1">
                <a:latin typeface="Arial" charset="0"/>
              </a:rPr>
              <a:t>   </a:t>
            </a:r>
          </a:p>
          <a:p>
            <a:pPr eaLnBrk="1" hangingPunct="1">
              <a:buFont typeface="Wingdings" pitchFamily="2" charset="2"/>
              <a:buNone/>
            </a:pPr>
            <a:endParaRPr lang="tr-TR" altLang="tr-TR" sz="2400" b="1">
              <a:latin typeface="Arial" charset="0"/>
            </a:endParaRPr>
          </a:p>
          <a:p>
            <a:pPr eaLnBrk="1" hangingPunct="1">
              <a:buFont typeface="Wingdings" pitchFamily="2" charset="2"/>
              <a:buNone/>
            </a:pPr>
            <a:r>
              <a:rPr lang="tr-TR" altLang="tr-TR" sz="2400" b="1">
                <a:latin typeface="Arial" charset="0"/>
              </a:rPr>
              <a:t>    </a:t>
            </a:r>
            <a:r>
              <a:rPr lang="tr-TR" altLang="tr-TR" sz="2200" b="1">
                <a:latin typeface="Arial" charset="0"/>
              </a:rPr>
              <a:t>En hızlı şekilde acil yardım servisine haber verilmesidir.</a:t>
            </a:r>
          </a:p>
          <a:p>
            <a:pPr eaLnBrk="1" hangingPunct="1">
              <a:lnSpc>
                <a:spcPct val="125000"/>
              </a:lnSpc>
              <a:buFont typeface="Wingdings" pitchFamily="2" charset="2"/>
              <a:buNone/>
            </a:pPr>
            <a:r>
              <a:rPr lang="tr-TR" altLang="tr-TR" sz="2200" b="1">
                <a:latin typeface="Arial" charset="0"/>
              </a:rPr>
              <a:t>                    </a:t>
            </a:r>
          </a:p>
        </p:txBody>
      </p:sp>
      <p:pic>
        <p:nvPicPr>
          <p:cNvPr id="16388" name="Picture 7" descr="C:\Documents and Settings\ozge.akdag\Desktop\İlk Yardım Eğitimci Eğitimi\ilk yardım fotoğrafları\ER1_48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6313" y="3494088"/>
            <a:ext cx="4191000"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8" descr="C:\Documents and Settings\ozge.akdag\Desktop\İlk Yardım Eğitimci Eğitimi\ilk yardım fotoğrafları\ER1_287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3571875"/>
            <a:ext cx="3786188"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14</a:t>
            </a:fld>
            <a:endParaRPr lang="tr-TR"/>
          </a:p>
        </p:txBody>
      </p:sp>
    </p:spTree>
    <p:extLst>
      <p:ext uri="{BB962C8B-B14F-4D97-AF65-F5344CB8AC3E}">
        <p14:creationId xmlns:p14="http://schemas.microsoft.com/office/powerpoint/2010/main" val="2912047678"/>
      </p:ext>
    </p:extLst>
  </p:cSld>
  <p:clrMapOvr>
    <a:masterClrMapping/>
  </p:clrMapOvr>
  <p:transition>
    <p:random/>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84213" y="549275"/>
            <a:ext cx="8229600" cy="1139825"/>
          </a:xfrm>
        </p:spPr>
        <p:txBody>
          <a:bodyPr/>
          <a:lstStyle/>
          <a:p>
            <a:pPr algn="ctr" eaLnBrk="1" hangingPunct="1"/>
            <a:r>
              <a:rPr lang="tr-TR" altLang="tr-TR" sz="3200" b="1">
                <a:solidFill>
                  <a:srgbClr val="CC0000"/>
                </a:solidFill>
                <a:latin typeface="Arial" charset="0"/>
              </a:rPr>
              <a:t>HEIMLICH UYGULAMASI</a:t>
            </a:r>
            <a:br>
              <a:rPr lang="tr-TR" altLang="tr-TR" sz="3200" b="1">
                <a:solidFill>
                  <a:srgbClr val="CC0000"/>
                </a:solidFill>
                <a:latin typeface="Arial" charset="0"/>
              </a:rPr>
            </a:br>
            <a:r>
              <a:rPr lang="tr-TR" altLang="tr-TR" sz="3200" b="1">
                <a:solidFill>
                  <a:srgbClr val="CC0000"/>
                </a:solidFill>
                <a:latin typeface="Arial" charset="0"/>
              </a:rPr>
              <a:t>( BEBEKLERDE )</a:t>
            </a:r>
          </a:p>
        </p:txBody>
      </p:sp>
      <p:sp>
        <p:nvSpPr>
          <p:cNvPr id="17411" name="Rectangle 3"/>
          <p:cNvSpPr>
            <a:spLocks noGrp="1" noChangeArrowheads="1"/>
          </p:cNvSpPr>
          <p:nvPr>
            <p:ph type="body" sz="half" idx="1"/>
          </p:nvPr>
        </p:nvSpPr>
        <p:spPr>
          <a:xfrm>
            <a:off x="684213" y="2133600"/>
            <a:ext cx="5530850" cy="4530725"/>
          </a:xfrm>
        </p:spPr>
        <p:txBody>
          <a:bodyPr/>
          <a:lstStyle/>
          <a:p>
            <a:pPr eaLnBrk="1" hangingPunct="1">
              <a:buClr>
                <a:srgbClr val="CC0000"/>
              </a:buClr>
              <a:buFont typeface="Wingdings" pitchFamily="2" charset="2"/>
              <a:buChar char="Ø"/>
            </a:pPr>
            <a:r>
              <a:rPr lang="tr-TR" altLang="tr-TR" sz="2300" b="1">
                <a:latin typeface="Arial" charset="0"/>
              </a:rPr>
              <a:t>Bebeğin bilinci ve </a:t>
            </a:r>
            <a:r>
              <a:rPr lang="tr-TR" altLang="tr-TR" sz="2300" b="1">
                <a:solidFill>
                  <a:srgbClr val="000000"/>
                </a:solidFill>
                <a:latin typeface="Arial" charset="0"/>
              </a:rPr>
              <a:t>hava yolu açıklığı (ağız içi) ile solunumu (AB) kontrol edilerek değerlendirilir,</a:t>
            </a:r>
            <a:endParaRPr lang="tr-TR" altLang="tr-TR" sz="2300" b="1">
              <a:latin typeface="Arial" charset="0"/>
            </a:endParaRPr>
          </a:p>
          <a:p>
            <a:pPr eaLnBrk="1" hangingPunct="1">
              <a:buClr>
                <a:srgbClr val="CC0000"/>
              </a:buClr>
              <a:buFont typeface="Wingdings" pitchFamily="2" charset="2"/>
              <a:buChar char="Ø"/>
            </a:pPr>
            <a:r>
              <a:rPr lang="tr-TR" altLang="tr-TR" sz="2300" b="1">
                <a:latin typeface="Arial" charset="0"/>
              </a:rPr>
              <a:t>Bebek, ilk yardımcının bir kolu üzerine yüz üstü baş-çene pozisyonu verilerek öne eğilmiş olarak yatırılır.</a:t>
            </a:r>
          </a:p>
          <a:p>
            <a:pPr eaLnBrk="1" hangingPunct="1">
              <a:buClr>
                <a:srgbClr val="CC0000"/>
              </a:buClr>
              <a:buFont typeface="Wingdings" pitchFamily="2" charset="2"/>
              <a:buChar char="Ø"/>
            </a:pPr>
            <a:r>
              <a:rPr lang="tr-TR" altLang="tr-TR" sz="2300" b="1">
                <a:latin typeface="Arial" charset="0"/>
              </a:rPr>
              <a:t>El bileğinin iç kısmıyla 5 kez sırta (omuz arası bölgesinde kürek kemikleri arasına) çok hafif şekilde vurulur.</a:t>
            </a:r>
          </a:p>
          <a:p>
            <a:pPr eaLnBrk="1" hangingPunct="1">
              <a:buClr>
                <a:srgbClr val="CC0000"/>
              </a:buClr>
              <a:buFont typeface="Wingdings" pitchFamily="2" charset="2"/>
              <a:buNone/>
            </a:pPr>
            <a:endParaRPr lang="tr-TR" altLang="tr-TR" sz="2400" b="1">
              <a:latin typeface="Arial" charset="0"/>
            </a:endParaRPr>
          </a:p>
          <a:p>
            <a:pPr eaLnBrk="1" hangingPunct="1">
              <a:buClr>
                <a:srgbClr val="CC0000"/>
              </a:buClr>
              <a:buFont typeface="Wingdings" pitchFamily="2" charset="2"/>
              <a:buChar char="Ø"/>
            </a:pPr>
            <a:endParaRPr lang="tr-TR" altLang="tr-TR" sz="2400" b="1">
              <a:latin typeface="Arial" charset="0"/>
            </a:endParaRPr>
          </a:p>
          <a:p>
            <a:pPr eaLnBrk="1" hangingPunct="1">
              <a:buFont typeface="Wingdings" pitchFamily="2" charset="2"/>
              <a:buNone/>
            </a:pPr>
            <a:endParaRPr lang="tr-TR" altLang="tr-TR" sz="2400" b="1">
              <a:latin typeface="Arial" charset="0"/>
            </a:endParaRPr>
          </a:p>
        </p:txBody>
      </p:sp>
      <p:pic>
        <p:nvPicPr>
          <p:cNvPr id="17412" name="Picture 2" descr="C:\Documents and Settings\ozge.akdag\Desktop\İlk Yardım Eğitimci Eğitimi\ilk yardım fotoğrafları\ER1_28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438" y="2928938"/>
            <a:ext cx="3357562"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140</a:t>
            </a:fld>
            <a:endParaRPr lang="tr-TR"/>
          </a:p>
        </p:txBody>
      </p:sp>
    </p:spTree>
    <p:extLst>
      <p:ext uri="{BB962C8B-B14F-4D97-AF65-F5344CB8AC3E}">
        <p14:creationId xmlns:p14="http://schemas.microsoft.com/office/powerpoint/2010/main" val="1353172005"/>
      </p:ext>
    </p:extLst>
  </p:cSld>
  <p:clrMapOvr>
    <a:masterClrMapping/>
  </p:clrMapOvr>
  <p:transition>
    <p:random/>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4213" y="549275"/>
            <a:ext cx="8229600" cy="1139825"/>
          </a:xfrm>
        </p:spPr>
        <p:txBody>
          <a:bodyPr/>
          <a:lstStyle/>
          <a:p>
            <a:pPr algn="ctr" eaLnBrk="1" hangingPunct="1"/>
            <a:r>
              <a:rPr lang="tr-TR" altLang="tr-TR" sz="3200" b="1">
                <a:solidFill>
                  <a:srgbClr val="CC0000"/>
                </a:solidFill>
                <a:latin typeface="Arial" charset="0"/>
              </a:rPr>
              <a:t>HEIMLICH UYGULAMASI</a:t>
            </a:r>
            <a:br>
              <a:rPr lang="tr-TR" altLang="tr-TR" sz="3200" b="1">
                <a:solidFill>
                  <a:srgbClr val="CC0000"/>
                </a:solidFill>
                <a:latin typeface="Arial" charset="0"/>
              </a:rPr>
            </a:br>
            <a:r>
              <a:rPr lang="tr-TR" altLang="tr-TR" sz="3200" b="1">
                <a:solidFill>
                  <a:srgbClr val="CC0000"/>
                </a:solidFill>
                <a:latin typeface="Arial" charset="0"/>
              </a:rPr>
              <a:t>( BEBEKLERDE )</a:t>
            </a:r>
          </a:p>
        </p:txBody>
      </p:sp>
      <p:sp>
        <p:nvSpPr>
          <p:cNvPr id="18435" name="Rectangle 3"/>
          <p:cNvSpPr>
            <a:spLocks noGrp="1" noChangeArrowheads="1"/>
          </p:cNvSpPr>
          <p:nvPr>
            <p:ph type="body" sz="half" idx="1"/>
          </p:nvPr>
        </p:nvSpPr>
        <p:spPr>
          <a:xfrm>
            <a:off x="571500" y="2428875"/>
            <a:ext cx="5286375" cy="4071938"/>
          </a:xfrm>
        </p:spPr>
        <p:txBody>
          <a:bodyPr/>
          <a:lstStyle/>
          <a:p>
            <a:pPr eaLnBrk="1" hangingPunct="1">
              <a:buClr>
                <a:srgbClr val="CC0000"/>
              </a:buClr>
              <a:buFont typeface="Wingdings" pitchFamily="2" charset="2"/>
              <a:buChar char="Ø"/>
            </a:pPr>
            <a:r>
              <a:rPr lang="tr-TR" altLang="tr-TR" sz="2300" b="1">
                <a:latin typeface="Arial" charset="0"/>
              </a:rPr>
              <a:t>Bebek, başı elle desteklenmiş ve gövdesinden aşağıda olacak şekilde diğer kolun üzerine sırt üstü  yatırılır ve yabancı cismin  çıkıp çıkmadığı kontrol edilir.</a:t>
            </a:r>
          </a:p>
          <a:p>
            <a:pPr eaLnBrk="1" hangingPunct="1">
              <a:buClr>
                <a:srgbClr val="CC0000"/>
              </a:buClr>
              <a:buFont typeface="Wingdings" pitchFamily="2" charset="2"/>
              <a:buNone/>
            </a:pPr>
            <a:endParaRPr lang="tr-TR" altLang="tr-TR" sz="2300" b="1">
              <a:latin typeface="Arial" charset="0"/>
            </a:endParaRPr>
          </a:p>
          <a:p>
            <a:pPr eaLnBrk="1" hangingPunct="1">
              <a:buClr>
                <a:srgbClr val="CC0000"/>
              </a:buClr>
              <a:buFont typeface="Wingdings" pitchFamily="2" charset="2"/>
              <a:buChar char="Ø"/>
            </a:pPr>
            <a:r>
              <a:rPr lang="tr-TR" altLang="tr-TR" sz="2300" b="1">
                <a:latin typeface="Arial" charset="0"/>
              </a:rPr>
              <a:t>Çıkmadıysa başı gövdesinden aşağıda olacak şekilde tutulur</a:t>
            </a:r>
            <a:r>
              <a:rPr lang="tr-TR" altLang="tr-TR" sz="2400" b="1">
                <a:latin typeface="Arial" charset="0"/>
              </a:rPr>
              <a:t>.</a:t>
            </a:r>
          </a:p>
          <a:p>
            <a:pPr eaLnBrk="1" hangingPunct="1">
              <a:buClr>
                <a:srgbClr val="CC0000"/>
              </a:buClr>
              <a:buFont typeface="Wingdings" pitchFamily="2" charset="2"/>
              <a:buNone/>
            </a:pPr>
            <a:endParaRPr lang="tr-TR" altLang="tr-TR" sz="2400" b="1">
              <a:latin typeface="Arial" charset="0"/>
            </a:endParaRPr>
          </a:p>
          <a:p>
            <a:pPr eaLnBrk="1" hangingPunct="1">
              <a:buClr>
                <a:srgbClr val="CC0000"/>
              </a:buClr>
              <a:buFont typeface="Wingdings" pitchFamily="2" charset="2"/>
              <a:buChar char="Ø"/>
            </a:pPr>
            <a:endParaRPr lang="tr-TR" altLang="tr-TR" sz="2400" b="1">
              <a:latin typeface="Arial" charset="0"/>
            </a:endParaRPr>
          </a:p>
          <a:p>
            <a:pPr eaLnBrk="1" hangingPunct="1">
              <a:buClr>
                <a:srgbClr val="CC0000"/>
              </a:buClr>
              <a:buFont typeface="Wingdings" pitchFamily="2" charset="2"/>
              <a:buChar char="Ø"/>
            </a:pPr>
            <a:endParaRPr lang="tr-TR" altLang="tr-TR" sz="2400" b="1">
              <a:latin typeface="Arial" charset="0"/>
            </a:endParaRPr>
          </a:p>
          <a:p>
            <a:pPr eaLnBrk="1" hangingPunct="1">
              <a:buClr>
                <a:srgbClr val="CC0000"/>
              </a:buClr>
              <a:buFont typeface="Wingdings" pitchFamily="2" charset="2"/>
              <a:buChar char="Ø"/>
            </a:pPr>
            <a:endParaRPr lang="tr-TR" altLang="tr-TR" sz="2400" b="1">
              <a:latin typeface="Arial" charset="0"/>
            </a:endParaRPr>
          </a:p>
        </p:txBody>
      </p:sp>
      <p:pic>
        <p:nvPicPr>
          <p:cNvPr id="18436" name="Picture 3" descr="C:\Documents and Settings\ozge.akdag\Desktop\İlk Yardım Eğitimci Eğitimi\ilk yardım fotoğrafları\ER1_28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0688" y="3071813"/>
            <a:ext cx="3643312"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141</a:t>
            </a:fld>
            <a:endParaRPr lang="tr-TR"/>
          </a:p>
        </p:txBody>
      </p:sp>
    </p:spTree>
    <p:extLst>
      <p:ext uri="{BB962C8B-B14F-4D97-AF65-F5344CB8AC3E}">
        <p14:creationId xmlns:p14="http://schemas.microsoft.com/office/powerpoint/2010/main" val="3133908094"/>
      </p:ext>
    </p:extLst>
  </p:cSld>
  <p:clrMapOvr>
    <a:masterClrMapping/>
  </p:clrMapOvr>
  <p:transition>
    <p:random/>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4213" y="549275"/>
            <a:ext cx="8229600" cy="1139825"/>
          </a:xfrm>
        </p:spPr>
        <p:txBody>
          <a:bodyPr/>
          <a:lstStyle/>
          <a:p>
            <a:pPr algn="ctr" eaLnBrk="1" hangingPunct="1"/>
            <a:r>
              <a:rPr lang="tr-TR" altLang="tr-TR" sz="3200" b="1">
                <a:solidFill>
                  <a:srgbClr val="CC0000"/>
                </a:solidFill>
                <a:latin typeface="Arial" charset="0"/>
              </a:rPr>
              <a:t>HEIMLICH UYGULAMASI</a:t>
            </a:r>
            <a:br>
              <a:rPr lang="tr-TR" altLang="tr-TR" sz="3200" b="1">
                <a:solidFill>
                  <a:srgbClr val="CC0000"/>
                </a:solidFill>
                <a:latin typeface="Arial" charset="0"/>
              </a:rPr>
            </a:br>
            <a:r>
              <a:rPr lang="tr-TR" altLang="tr-TR" sz="3200" b="1">
                <a:solidFill>
                  <a:srgbClr val="CC0000"/>
                </a:solidFill>
                <a:latin typeface="Arial" charset="0"/>
              </a:rPr>
              <a:t>( BEBEKLERDE )</a:t>
            </a:r>
          </a:p>
        </p:txBody>
      </p:sp>
      <p:sp>
        <p:nvSpPr>
          <p:cNvPr id="19459" name="Rectangle 3"/>
          <p:cNvSpPr>
            <a:spLocks noGrp="1" noChangeArrowheads="1"/>
          </p:cNvSpPr>
          <p:nvPr>
            <p:ph type="body" sz="half" idx="1"/>
          </p:nvPr>
        </p:nvSpPr>
        <p:spPr>
          <a:xfrm>
            <a:off x="571500" y="2143125"/>
            <a:ext cx="5286375" cy="4357688"/>
          </a:xfrm>
        </p:spPr>
        <p:txBody>
          <a:bodyPr/>
          <a:lstStyle/>
          <a:p>
            <a:pPr eaLnBrk="1" hangingPunct="1">
              <a:buClr>
                <a:srgbClr val="CC0000"/>
              </a:buClr>
              <a:buFont typeface="Wingdings" pitchFamily="2" charset="2"/>
              <a:buChar char="Ø"/>
            </a:pPr>
            <a:endParaRPr lang="tr-TR" altLang="tr-TR" sz="2400" b="1">
              <a:latin typeface="Arial" charset="0"/>
            </a:endParaRPr>
          </a:p>
          <a:p>
            <a:pPr eaLnBrk="1" hangingPunct="1">
              <a:buClr>
                <a:srgbClr val="CC0000"/>
              </a:buClr>
              <a:buFont typeface="Wingdings" pitchFamily="2" charset="2"/>
              <a:buChar char="Ø"/>
            </a:pPr>
            <a:r>
              <a:rPr lang="tr-TR" altLang="tr-TR" sz="2400" b="1">
                <a:latin typeface="Arial" charset="0"/>
              </a:rPr>
              <a:t>İki parmakla göğüs basısı uygulanan noktanın alt kısmına 5 kez göğüs basısı uygulanır</a:t>
            </a:r>
          </a:p>
          <a:p>
            <a:pPr eaLnBrk="1" hangingPunct="1">
              <a:buClr>
                <a:srgbClr val="CC0000"/>
              </a:buClr>
              <a:buFont typeface="Wingdings" pitchFamily="2" charset="2"/>
              <a:buChar char="Ø"/>
            </a:pPr>
            <a:endParaRPr lang="tr-TR" altLang="tr-TR" sz="2400" b="1">
              <a:latin typeface="Arial" charset="0"/>
            </a:endParaRPr>
          </a:p>
          <a:p>
            <a:pPr eaLnBrk="1" hangingPunct="1">
              <a:buClr>
                <a:srgbClr val="CC0000"/>
              </a:buClr>
              <a:buFont typeface="Wingdings" pitchFamily="2" charset="2"/>
              <a:buChar char="Ø"/>
            </a:pPr>
            <a:endParaRPr lang="tr-TR" altLang="tr-TR" sz="2400" b="1">
              <a:latin typeface="Arial" charset="0"/>
            </a:endParaRPr>
          </a:p>
          <a:p>
            <a:pPr eaLnBrk="1" hangingPunct="1">
              <a:buClr>
                <a:srgbClr val="CC0000"/>
              </a:buClr>
              <a:buFont typeface="Wingdings" pitchFamily="2" charset="2"/>
              <a:buChar char="Ø"/>
            </a:pPr>
            <a:endParaRPr lang="tr-TR" altLang="tr-TR" sz="2400" b="1">
              <a:latin typeface="Arial" charset="0"/>
            </a:endParaRPr>
          </a:p>
        </p:txBody>
      </p:sp>
      <p:pic>
        <p:nvPicPr>
          <p:cNvPr id="19460" name="Picture 3" descr="C:\Documents and Settings\ozge.akdag\Desktop\İlk Yardım Eğitimci Eğitimi\ilk yardım fotoğrafları\ER1_28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5063" y="2143125"/>
            <a:ext cx="2682875"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142</a:t>
            </a:fld>
            <a:endParaRPr lang="tr-TR"/>
          </a:p>
        </p:txBody>
      </p:sp>
    </p:spTree>
    <p:extLst>
      <p:ext uri="{BB962C8B-B14F-4D97-AF65-F5344CB8AC3E}">
        <p14:creationId xmlns:p14="http://schemas.microsoft.com/office/powerpoint/2010/main" val="2284348626"/>
      </p:ext>
    </p:extLst>
  </p:cSld>
  <p:clrMapOvr>
    <a:masterClrMapping/>
  </p:clrMapOvr>
  <p:transition>
    <p:random/>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258888" y="620713"/>
            <a:ext cx="7200900" cy="1079500"/>
          </a:xfrm>
        </p:spPr>
        <p:txBody>
          <a:bodyPr/>
          <a:lstStyle/>
          <a:p>
            <a:pPr algn="ctr" eaLnBrk="1" hangingPunct="1"/>
            <a:r>
              <a:rPr lang="tr-TR" altLang="tr-TR" sz="3200" b="1">
                <a:solidFill>
                  <a:srgbClr val="CC0000"/>
                </a:solidFill>
                <a:latin typeface="Arial" charset="0"/>
              </a:rPr>
              <a:t>HEIMLICH UYGULAMASI</a:t>
            </a:r>
            <a:br>
              <a:rPr lang="tr-TR" altLang="tr-TR" sz="3200" b="1">
                <a:solidFill>
                  <a:srgbClr val="CC0000"/>
                </a:solidFill>
                <a:latin typeface="Arial" charset="0"/>
              </a:rPr>
            </a:br>
            <a:r>
              <a:rPr lang="tr-TR" altLang="tr-TR" sz="3200" b="1">
                <a:solidFill>
                  <a:srgbClr val="CC0000"/>
                </a:solidFill>
                <a:latin typeface="Arial" charset="0"/>
              </a:rPr>
              <a:t>( BEBEKLERDE )</a:t>
            </a:r>
          </a:p>
        </p:txBody>
      </p:sp>
      <p:sp>
        <p:nvSpPr>
          <p:cNvPr id="20483" name="Rectangle 3"/>
          <p:cNvSpPr>
            <a:spLocks noGrp="1" noChangeArrowheads="1"/>
          </p:cNvSpPr>
          <p:nvPr>
            <p:ph type="body" sz="half" idx="1"/>
          </p:nvPr>
        </p:nvSpPr>
        <p:spPr>
          <a:xfrm>
            <a:off x="790575" y="2249488"/>
            <a:ext cx="8353425" cy="4608512"/>
          </a:xfrm>
        </p:spPr>
        <p:txBody>
          <a:bodyPr/>
          <a:lstStyle/>
          <a:p>
            <a:pPr eaLnBrk="1" hangingPunct="1">
              <a:buClr>
                <a:srgbClr val="CC0000"/>
              </a:buClr>
              <a:buFont typeface="Wingdings" pitchFamily="2" charset="2"/>
              <a:buChar char="Ø"/>
            </a:pPr>
            <a:endParaRPr lang="tr-TR" altLang="tr-TR" sz="2400" b="1">
              <a:latin typeface="Arial" charset="0"/>
            </a:endParaRPr>
          </a:p>
          <a:p>
            <a:pPr eaLnBrk="1" hangingPunct="1">
              <a:buClr>
                <a:srgbClr val="CC0000"/>
              </a:buClr>
              <a:buFont typeface="Wingdings" pitchFamily="2" charset="2"/>
              <a:buChar char="Ø"/>
            </a:pPr>
            <a:r>
              <a:rPr lang="tr-TR" altLang="tr-TR" sz="2300" b="1">
                <a:latin typeface="Arial" charset="0"/>
              </a:rPr>
              <a:t>Bu işlemlere yabancı cisim çıkana kadar devam edilir.</a:t>
            </a:r>
          </a:p>
          <a:p>
            <a:pPr eaLnBrk="1" hangingPunct="1">
              <a:buClr>
                <a:srgbClr val="CC0000"/>
              </a:buClr>
              <a:buFont typeface="Wingdings" pitchFamily="2" charset="2"/>
              <a:buNone/>
            </a:pPr>
            <a:endParaRPr lang="tr-TR" altLang="tr-TR" sz="2300" b="1">
              <a:latin typeface="Arial" charset="0"/>
            </a:endParaRPr>
          </a:p>
          <a:p>
            <a:pPr eaLnBrk="1" hangingPunct="1">
              <a:buClr>
                <a:srgbClr val="CC0000"/>
              </a:buClr>
              <a:buFont typeface="Wingdings" pitchFamily="2" charset="2"/>
              <a:buChar char="Ø"/>
            </a:pPr>
            <a:r>
              <a:rPr lang="tr-TR" altLang="tr-TR" sz="2300" b="1">
                <a:latin typeface="Arial" charset="0"/>
              </a:rPr>
              <a:t>Bebekte bilinç kaybı oluştuğunda derhal </a:t>
            </a:r>
            <a:r>
              <a:rPr lang="tr-TR" altLang="tr-TR" sz="2300" b="1">
                <a:solidFill>
                  <a:srgbClr val="C00000"/>
                </a:solidFill>
                <a:latin typeface="Arial" charset="0"/>
              </a:rPr>
              <a:t>Temel Yaşam Desteği</a:t>
            </a:r>
            <a:r>
              <a:rPr lang="tr-TR" altLang="tr-TR" sz="2300" b="1">
                <a:latin typeface="Arial" charset="0"/>
              </a:rPr>
              <a:t>ne başlanır.</a:t>
            </a:r>
          </a:p>
          <a:p>
            <a:pPr eaLnBrk="1" hangingPunct="1">
              <a:buClr>
                <a:srgbClr val="CC0000"/>
              </a:buClr>
              <a:buFont typeface="Wingdings" pitchFamily="2" charset="2"/>
              <a:buNone/>
            </a:pPr>
            <a:endParaRPr lang="tr-TR" altLang="tr-TR" sz="2300" b="1">
              <a:latin typeface="Arial" charset="0"/>
            </a:endParaRPr>
          </a:p>
          <a:p>
            <a:pPr eaLnBrk="1" hangingPunct="1">
              <a:buClr>
                <a:srgbClr val="CC0000"/>
              </a:buClr>
              <a:buFont typeface="Wingdings" pitchFamily="2" charset="2"/>
              <a:buChar char="Ø"/>
            </a:pPr>
            <a:r>
              <a:rPr lang="tr-TR" altLang="tr-TR" sz="2300" b="1">
                <a:latin typeface="Arial" charset="0"/>
              </a:rPr>
              <a:t>Tıbbi yardım istenir  (</a:t>
            </a:r>
            <a:r>
              <a:rPr lang="tr-TR" altLang="tr-TR" sz="2300" b="1">
                <a:solidFill>
                  <a:srgbClr val="CC0000"/>
                </a:solidFill>
                <a:latin typeface="Arial" charset="0"/>
              </a:rPr>
              <a:t>112</a:t>
            </a:r>
            <a:r>
              <a:rPr lang="tr-TR" altLang="tr-TR" sz="2300" b="1">
                <a:latin typeface="Arial" charset="0"/>
              </a:rPr>
              <a:t>)</a:t>
            </a:r>
          </a:p>
          <a:p>
            <a:pPr eaLnBrk="1" hangingPunct="1">
              <a:buClr>
                <a:srgbClr val="CC0000"/>
              </a:buClr>
              <a:buFont typeface="Wingdings" pitchFamily="2" charset="2"/>
              <a:buChar char="Ø"/>
            </a:pPr>
            <a:endParaRPr lang="tr-TR" altLang="tr-TR" sz="2400" b="1">
              <a:latin typeface="Arial" charset="0"/>
            </a:endParaRPr>
          </a:p>
          <a:p>
            <a:pPr eaLnBrk="1" hangingPunct="1"/>
            <a:endParaRPr lang="tr-TR" altLang="tr-TR" sz="2400" b="1">
              <a:latin typeface="Arial" charset="0"/>
            </a:endParaRPr>
          </a:p>
        </p:txBody>
      </p:sp>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143</a:t>
            </a:fld>
            <a:endParaRPr lang="tr-TR"/>
          </a:p>
        </p:txBody>
      </p:sp>
    </p:spTree>
    <p:extLst>
      <p:ext uri="{BB962C8B-B14F-4D97-AF65-F5344CB8AC3E}">
        <p14:creationId xmlns:p14="http://schemas.microsoft.com/office/powerpoint/2010/main" val="2791846341"/>
      </p:ext>
    </p:extLst>
  </p:cSld>
  <p:clrMapOvr>
    <a:masterClrMapping/>
  </p:clrMapOvr>
  <p:transition>
    <p:random/>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WordArt 4"/>
          <p:cNvSpPr>
            <a:spLocks noChangeArrowheads="1" noChangeShapeType="1" noTextEdit="1"/>
          </p:cNvSpPr>
          <p:nvPr/>
        </p:nvSpPr>
        <p:spPr bwMode="auto">
          <a:xfrm>
            <a:off x="971550" y="4365625"/>
            <a:ext cx="7143750" cy="1641475"/>
          </a:xfrm>
          <a:prstGeom prst="rect">
            <a:avLst/>
          </a:prstGeom>
        </p:spPr>
        <p:txBody>
          <a:bodyPr wrap="none" fromWordArt="1">
            <a:prstTxWarp prst="textDoubleWave1">
              <a:avLst>
                <a:gd name="adj1" fmla="val 6500"/>
                <a:gd name="adj2" fmla="val 0"/>
              </a:avLst>
            </a:prstTxWarp>
          </a:bodyPr>
          <a:lstStyle/>
          <a:p>
            <a:pPr algn="ctr"/>
            <a:r>
              <a:rPr lang="tr-TR" sz="8000" kern="10" spc="-800">
                <a:ln w="12700">
                  <a:solidFill>
                    <a:srgbClr val="000099"/>
                  </a:solidFill>
                  <a:round/>
                  <a:headEnd/>
                  <a:tailEnd/>
                </a:ln>
                <a:solidFill>
                  <a:srgbClr val="33CCFF"/>
                </a:solidFill>
                <a:effectLst>
                  <a:outerShdw dist="125724" dir="18900000" algn="ctr" rotWithShape="0">
                    <a:srgbClr val="000099"/>
                  </a:outerShdw>
                </a:effectLst>
                <a:latin typeface="Comic Sans MS"/>
              </a:rPr>
              <a:t>TEŞEKKÜRLER</a:t>
            </a:r>
          </a:p>
        </p:txBody>
      </p:sp>
      <p:pic>
        <p:nvPicPr>
          <p:cNvPr id="21507" name="Picture 3" descr="C:\Documents and Settings\ozge.akdag\Desktop\MANZARA RESİMLERİ\w_manzara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42875"/>
            <a:ext cx="9358313" cy="700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144</a:t>
            </a:fld>
            <a:endParaRPr lang="tr-TR"/>
          </a:p>
        </p:txBody>
      </p:sp>
    </p:spTree>
    <p:extLst>
      <p:ext uri="{BB962C8B-B14F-4D97-AF65-F5344CB8AC3E}">
        <p14:creationId xmlns:p14="http://schemas.microsoft.com/office/powerpoint/2010/main" val="6226482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50825" y="2852738"/>
            <a:ext cx="8229600" cy="1139825"/>
          </a:xfrm>
        </p:spPr>
        <p:txBody>
          <a:bodyPr/>
          <a:lstStyle/>
          <a:p>
            <a:pPr algn="ctr" eaLnBrk="1" hangingPunct="1"/>
            <a:r>
              <a:rPr lang="tr-TR" altLang="tr-TR" sz="6000">
                <a:solidFill>
                  <a:srgbClr val="CC0000"/>
                </a:solidFill>
                <a:latin typeface="Arial" charset="0"/>
              </a:rPr>
              <a:t>KANAMALAR</a:t>
            </a:r>
            <a:r>
              <a:rPr lang="tr-TR" altLang="tr-TR">
                <a:latin typeface="Arial" charset="0"/>
              </a:rPr>
              <a:t> </a:t>
            </a:r>
          </a:p>
        </p:txBody>
      </p:sp>
      <p:sp>
        <p:nvSpPr>
          <p:cNvPr id="3" name="Slayt Numarası Yer Tutucusu 2"/>
          <p:cNvSpPr>
            <a:spLocks noGrp="1"/>
          </p:cNvSpPr>
          <p:nvPr>
            <p:ph type="sldNum" sz="quarter" idx="12"/>
          </p:nvPr>
        </p:nvSpPr>
        <p:spPr/>
        <p:txBody>
          <a:bodyPr/>
          <a:lstStyle/>
          <a:p>
            <a:fld id="{F302176B-0E47-46AC-8F43-DAB4B8A37D06}" type="slidenum">
              <a:rPr lang="tr-TR" smtClean="0"/>
              <a:t>145</a:t>
            </a:fld>
            <a:endParaRPr lang="tr-TR"/>
          </a:p>
        </p:txBody>
      </p:sp>
    </p:spTree>
    <p:extLst>
      <p:ext uri="{BB962C8B-B14F-4D97-AF65-F5344CB8AC3E}">
        <p14:creationId xmlns:p14="http://schemas.microsoft.com/office/powerpoint/2010/main" val="332576971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lgn="ctr" eaLnBrk="1" hangingPunct="1"/>
            <a:r>
              <a:rPr lang="tr-TR" altLang="tr-TR" sz="3200" b="1">
                <a:solidFill>
                  <a:srgbClr val="CC0000"/>
                </a:solidFill>
                <a:latin typeface="Arial" charset="0"/>
              </a:rPr>
              <a:t>KANAMA</a:t>
            </a:r>
          </a:p>
        </p:txBody>
      </p:sp>
      <p:sp>
        <p:nvSpPr>
          <p:cNvPr id="6147" name="Rectangle 6"/>
          <p:cNvSpPr>
            <a:spLocks noGrp="1" noChangeArrowheads="1"/>
          </p:cNvSpPr>
          <p:nvPr>
            <p:ph type="body" sz="half" idx="1"/>
          </p:nvPr>
        </p:nvSpPr>
        <p:spPr>
          <a:xfrm>
            <a:off x="755650" y="1773238"/>
            <a:ext cx="8388350" cy="4530725"/>
          </a:xfrm>
          <a:noFill/>
        </p:spPr>
        <p:txBody>
          <a:bodyPr/>
          <a:lstStyle/>
          <a:p>
            <a:pPr marL="0" indent="0" eaLnBrk="1" hangingPunct="1">
              <a:lnSpc>
                <a:spcPct val="190000"/>
              </a:lnSpc>
              <a:buClr>
                <a:srgbClr val="CC0000"/>
              </a:buClr>
              <a:buFont typeface="Wingdings" pitchFamily="2" charset="2"/>
              <a:buChar char="g"/>
            </a:pPr>
            <a:endParaRPr lang="tr-TR" altLang="tr-TR" sz="2400" b="1">
              <a:latin typeface="Arial" charset="0"/>
            </a:endParaRPr>
          </a:p>
          <a:p>
            <a:pPr marL="0" indent="0" eaLnBrk="1" hangingPunct="1">
              <a:lnSpc>
                <a:spcPct val="190000"/>
              </a:lnSpc>
              <a:buClr>
                <a:srgbClr val="CC0000"/>
              </a:buClr>
              <a:buFont typeface="Wingdings" pitchFamily="2" charset="2"/>
              <a:buNone/>
            </a:pPr>
            <a:r>
              <a:rPr lang="tr-TR" altLang="tr-TR" sz="2400" b="1">
                <a:latin typeface="Arial" charset="0"/>
              </a:rPr>
              <a:t>Damar bütünlüğünün bozulması sonucu kanın damar dışına (vücut içine veya dışına doğru) boşalmasıdır.</a:t>
            </a:r>
          </a:p>
          <a:p>
            <a:pPr marL="0" indent="0" eaLnBrk="1" hangingPunct="1">
              <a:lnSpc>
                <a:spcPct val="190000"/>
              </a:lnSpc>
              <a:buFont typeface="Wingdings" pitchFamily="2" charset="2"/>
              <a:buNone/>
            </a:pPr>
            <a:endParaRPr lang="tr-TR" altLang="tr-TR" sz="2400" b="1">
              <a:latin typeface="Arial" charset="0"/>
            </a:endParaRPr>
          </a:p>
        </p:txBody>
      </p:sp>
      <p:pic>
        <p:nvPicPr>
          <p:cNvPr id="184324" name="Picture 7" descr="pihti1"/>
          <p:cNvPicPr>
            <a:picLocks noGrp="1" noChangeAspect="1" noChangeArrowheads="1"/>
          </p:cNvPicPr>
          <p:nvPr>
            <p:ph sz="quarter" idx="3"/>
          </p:nvPr>
        </p:nvPicPr>
        <p:blipFill>
          <a:blip r:embed="rId2" cstate="print"/>
          <a:srcRect/>
          <a:stretch>
            <a:fillRect/>
          </a:stretch>
        </p:blipFill>
        <p:spPr>
          <a:xfrm>
            <a:off x="714348" y="4643446"/>
            <a:ext cx="2489228" cy="1903412"/>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4325" name="Picture 9" descr="pihti2"/>
          <p:cNvPicPr>
            <a:picLocks noChangeAspect="1" noChangeArrowheads="1"/>
          </p:cNvPicPr>
          <p:nvPr/>
        </p:nvPicPr>
        <p:blipFill>
          <a:blip r:embed="rId3" cstate="print"/>
          <a:srcRect/>
          <a:stretch>
            <a:fillRect/>
          </a:stretch>
        </p:blipFill>
        <p:spPr bwMode="auto">
          <a:xfrm>
            <a:off x="3357554" y="4643446"/>
            <a:ext cx="2531559" cy="19319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4326" name="Picture 10" descr="pihti3"/>
          <p:cNvPicPr>
            <a:picLocks noChangeAspect="1" noChangeArrowheads="1"/>
          </p:cNvPicPr>
          <p:nvPr/>
        </p:nvPicPr>
        <p:blipFill>
          <a:blip r:embed="rId4" cstate="print"/>
          <a:srcRect/>
          <a:stretch>
            <a:fillRect/>
          </a:stretch>
        </p:blipFill>
        <p:spPr bwMode="auto">
          <a:xfrm>
            <a:off x="6000760" y="4429132"/>
            <a:ext cx="2796372" cy="21510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146</a:t>
            </a:fld>
            <a:endParaRPr lang="tr-TR"/>
          </a:p>
        </p:txBody>
      </p:sp>
    </p:spTree>
    <p:extLst>
      <p:ext uri="{BB962C8B-B14F-4D97-AF65-F5344CB8AC3E}">
        <p14:creationId xmlns:p14="http://schemas.microsoft.com/office/powerpoint/2010/main" val="868465946"/>
      </p:ext>
    </p:extLst>
  </p:cSld>
  <p:clrMapOvr>
    <a:masterClrMapping/>
  </p:clrMapOvr>
  <p:transition>
    <p:random/>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body" idx="1"/>
          </p:nvPr>
        </p:nvSpPr>
        <p:spPr>
          <a:xfrm>
            <a:off x="914400" y="2327275"/>
            <a:ext cx="8229600" cy="4530725"/>
          </a:xfrm>
        </p:spPr>
        <p:txBody>
          <a:bodyPr/>
          <a:lstStyle/>
          <a:p>
            <a:pPr eaLnBrk="1" hangingPunct="1">
              <a:lnSpc>
                <a:spcPct val="190000"/>
              </a:lnSpc>
              <a:buClr>
                <a:srgbClr val="CC0000"/>
              </a:buClr>
              <a:buFont typeface="Wingdings" pitchFamily="2" charset="2"/>
              <a:buNone/>
            </a:pPr>
            <a:r>
              <a:rPr lang="tr-TR" altLang="tr-TR" sz="2400" b="1">
                <a:latin typeface="Arial" charset="0"/>
              </a:rPr>
              <a:t> </a:t>
            </a:r>
            <a:r>
              <a:rPr lang="tr-TR" altLang="tr-TR" sz="2400" b="1">
                <a:solidFill>
                  <a:srgbClr val="CC0000"/>
                </a:solidFill>
                <a:latin typeface="Arial" charset="0"/>
              </a:rPr>
              <a:t>Kanamanın ciddiyetini belirleyen durumlar</a:t>
            </a:r>
            <a:endParaRPr lang="tr-TR" altLang="tr-TR" sz="2400" b="1">
              <a:latin typeface="Arial" charset="0"/>
            </a:endParaRPr>
          </a:p>
          <a:p>
            <a:pPr eaLnBrk="1" hangingPunct="1">
              <a:lnSpc>
                <a:spcPct val="190000"/>
              </a:lnSpc>
              <a:buClr>
                <a:srgbClr val="CC0000"/>
              </a:buClr>
              <a:buFont typeface="Wingdings" pitchFamily="2" charset="2"/>
              <a:buChar char="Ø"/>
            </a:pPr>
            <a:r>
              <a:rPr lang="tr-TR" altLang="tr-TR" sz="2400" b="1">
                <a:latin typeface="Arial" charset="0"/>
              </a:rPr>
              <a:t>Kanamanın hızı</a:t>
            </a:r>
          </a:p>
          <a:p>
            <a:pPr eaLnBrk="1" hangingPunct="1">
              <a:lnSpc>
                <a:spcPct val="190000"/>
              </a:lnSpc>
              <a:buClr>
                <a:srgbClr val="CC0000"/>
              </a:buClr>
              <a:buFont typeface="Wingdings" pitchFamily="2" charset="2"/>
              <a:buChar char="Ø"/>
            </a:pPr>
            <a:r>
              <a:rPr lang="tr-TR" altLang="tr-TR" sz="2400" b="1">
                <a:latin typeface="Arial" charset="0"/>
              </a:rPr>
              <a:t>Vücutta kanın aktığı bölge</a:t>
            </a:r>
          </a:p>
          <a:p>
            <a:pPr eaLnBrk="1" hangingPunct="1">
              <a:lnSpc>
                <a:spcPct val="190000"/>
              </a:lnSpc>
              <a:buClr>
                <a:srgbClr val="CC0000"/>
              </a:buClr>
              <a:buFont typeface="Wingdings" pitchFamily="2" charset="2"/>
              <a:buChar char="Ø"/>
            </a:pPr>
            <a:r>
              <a:rPr lang="tr-TR" altLang="tr-TR" sz="2400" b="1">
                <a:latin typeface="Arial" charset="0"/>
              </a:rPr>
              <a:t>Kanamayla kaybedilen kan miktarı</a:t>
            </a:r>
          </a:p>
          <a:p>
            <a:pPr eaLnBrk="1" hangingPunct="1">
              <a:lnSpc>
                <a:spcPct val="190000"/>
              </a:lnSpc>
              <a:buClr>
                <a:srgbClr val="CC0000"/>
              </a:buClr>
              <a:buFont typeface="Wingdings" pitchFamily="2" charset="2"/>
              <a:buChar char="Ø"/>
            </a:pPr>
            <a:r>
              <a:rPr lang="tr-TR" altLang="tr-TR" sz="2400" b="1">
                <a:latin typeface="Arial" charset="0"/>
              </a:rPr>
              <a:t>Kişinin fiziksel durumu ve yaşı</a:t>
            </a:r>
          </a:p>
          <a:p>
            <a:pPr eaLnBrk="1" hangingPunct="1"/>
            <a:endParaRPr lang="tr-TR" altLang="tr-TR" sz="2400">
              <a:latin typeface="Arial" charset="0"/>
            </a:endParaRPr>
          </a:p>
        </p:txBody>
      </p:sp>
      <p:sp>
        <p:nvSpPr>
          <p:cNvPr id="3" name="2 Dikdörtgen"/>
          <p:cNvSpPr/>
          <p:nvPr/>
        </p:nvSpPr>
        <p:spPr>
          <a:xfrm>
            <a:off x="323528" y="642938"/>
            <a:ext cx="8246120" cy="1077912"/>
          </a:xfrm>
          <a:prstGeom prst="rect">
            <a:avLst/>
          </a:prstGeom>
        </p:spPr>
        <p:txBody>
          <a:bodyPr wrap="square">
            <a:spAutoFit/>
          </a:bodyPr>
          <a:lstStyle/>
          <a:p>
            <a:pPr algn="ctr">
              <a:defRPr/>
            </a:pPr>
            <a:r>
              <a:rPr lang="tr-TR" sz="3200" b="1" kern="0" cap="all" dirty="0" err="1">
                <a:solidFill>
                  <a:srgbClr val="CC0000"/>
                </a:solidFill>
                <a:latin typeface="Arial" charset="0"/>
                <a:cs typeface="Arial"/>
              </a:rPr>
              <a:t>KanamanIn</a:t>
            </a:r>
            <a:r>
              <a:rPr lang="tr-TR" sz="3200" b="1" kern="0" cap="all" dirty="0">
                <a:solidFill>
                  <a:srgbClr val="CC0000"/>
                </a:solidFill>
                <a:latin typeface="Arial" charset="0"/>
                <a:cs typeface="Arial"/>
              </a:rPr>
              <a:t> </a:t>
            </a:r>
            <a:r>
              <a:rPr lang="tr-TR" sz="3200" b="1" kern="0" cap="all" dirty="0" err="1">
                <a:solidFill>
                  <a:srgbClr val="CC0000"/>
                </a:solidFill>
                <a:latin typeface="Arial" charset="0"/>
                <a:cs typeface="Arial"/>
              </a:rPr>
              <a:t>cİddİyetİnİ</a:t>
            </a:r>
            <a:r>
              <a:rPr lang="tr-TR" sz="3200" b="1" kern="0" cap="all" dirty="0">
                <a:solidFill>
                  <a:srgbClr val="CC0000"/>
                </a:solidFill>
                <a:latin typeface="Arial" charset="0"/>
                <a:cs typeface="Arial"/>
              </a:rPr>
              <a:t> </a:t>
            </a:r>
            <a:r>
              <a:rPr lang="tr-TR" sz="3200" b="1" kern="0" cap="all" dirty="0" err="1">
                <a:solidFill>
                  <a:srgbClr val="CC0000"/>
                </a:solidFill>
                <a:latin typeface="Arial" charset="0"/>
                <a:cs typeface="Arial"/>
              </a:rPr>
              <a:t>belİrleyen</a:t>
            </a:r>
            <a:r>
              <a:rPr lang="tr-TR" sz="3200" b="1" kern="0" cap="all" dirty="0">
                <a:solidFill>
                  <a:srgbClr val="CC0000"/>
                </a:solidFill>
                <a:latin typeface="Arial" charset="0"/>
                <a:cs typeface="Arial"/>
              </a:rPr>
              <a:t> durumlar</a:t>
            </a:r>
            <a:endParaRPr lang="tr-TR" sz="3200" b="1" cap="all" dirty="0"/>
          </a:p>
        </p:txBody>
      </p:sp>
      <p:sp>
        <p:nvSpPr>
          <p:cNvPr id="4" name="Slayt Numarası Yer Tutucusu 3"/>
          <p:cNvSpPr>
            <a:spLocks noGrp="1"/>
          </p:cNvSpPr>
          <p:nvPr>
            <p:ph type="sldNum" sz="quarter" idx="12"/>
          </p:nvPr>
        </p:nvSpPr>
        <p:spPr/>
        <p:txBody>
          <a:bodyPr/>
          <a:lstStyle/>
          <a:p>
            <a:fld id="{F302176B-0E47-46AC-8F43-DAB4B8A37D06}" type="slidenum">
              <a:rPr lang="tr-TR" smtClean="0"/>
              <a:t>147</a:t>
            </a:fld>
            <a:endParaRPr lang="tr-TR"/>
          </a:p>
        </p:txBody>
      </p:sp>
    </p:spTree>
    <p:extLst>
      <p:ext uri="{BB962C8B-B14F-4D97-AF65-F5344CB8AC3E}">
        <p14:creationId xmlns:p14="http://schemas.microsoft.com/office/powerpoint/2010/main" val="71518600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a:xfrm>
            <a:off x="928688" y="2000250"/>
            <a:ext cx="8072437" cy="4530725"/>
          </a:xfrm>
        </p:spPr>
        <p:txBody>
          <a:bodyPr>
            <a:normAutofit lnSpcReduction="10000"/>
          </a:bodyPr>
          <a:lstStyle/>
          <a:p>
            <a:pPr eaLnBrk="1" hangingPunct="1">
              <a:lnSpc>
                <a:spcPct val="200000"/>
              </a:lnSpc>
              <a:buFont typeface="Wingdings" pitchFamily="2" charset="2"/>
              <a:buNone/>
            </a:pPr>
            <a:r>
              <a:rPr lang="tr-TR" altLang="tr-TR" sz="2400" b="1" u="sng">
                <a:solidFill>
                  <a:srgbClr val="CC0000"/>
                </a:solidFill>
                <a:latin typeface="Arial" charset="0"/>
              </a:rPr>
              <a:t>A. Vücutta Kanın Aktığı Bölgeye Göre Kanamalar :</a:t>
            </a:r>
          </a:p>
          <a:p>
            <a:pPr eaLnBrk="1" hangingPunct="1">
              <a:lnSpc>
                <a:spcPct val="200000"/>
              </a:lnSpc>
              <a:buFont typeface="Wingdings" pitchFamily="2" charset="2"/>
              <a:buNone/>
            </a:pPr>
            <a:r>
              <a:rPr lang="tr-TR" altLang="tr-TR" sz="2400" b="1">
                <a:solidFill>
                  <a:srgbClr val="CC0000"/>
                </a:solidFill>
                <a:latin typeface="Arial" charset="0"/>
              </a:rPr>
              <a:t>1. Dış kanamalar:</a:t>
            </a:r>
            <a:r>
              <a:rPr lang="tr-TR" altLang="tr-TR" sz="2400" b="1">
                <a:solidFill>
                  <a:schemeClr val="tx2"/>
                </a:solidFill>
                <a:latin typeface="Arial" charset="0"/>
              </a:rPr>
              <a:t> </a:t>
            </a:r>
            <a:r>
              <a:rPr lang="tr-TR" altLang="tr-TR" sz="2400" b="1">
                <a:latin typeface="Arial" charset="0"/>
              </a:rPr>
              <a:t>Kanın vücut dışına doğru akmasıdır.</a:t>
            </a:r>
          </a:p>
          <a:p>
            <a:pPr eaLnBrk="1" hangingPunct="1">
              <a:lnSpc>
                <a:spcPct val="200000"/>
              </a:lnSpc>
              <a:buClr>
                <a:srgbClr val="FF0000"/>
              </a:buClr>
              <a:buSzPct val="85000"/>
              <a:buFont typeface="Wingdings" pitchFamily="2" charset="2"/>
              <a:buNone/>
            </a:pPr>
            <a:r>
              <a:rPr lang="tr-TR" altLang="tr-TR" sz="2400" b="1">
                <a:solidFill>
                  <a:srgbClr val="CC0000"/>
                </a:solidFill>
                <a:latin typeface="Arial" charset="0"/>
              </a:rPr>
              <a:t>2. İç kanamalar:</a:t>
            </a:r>
            <a:r>
              <a:rPr lang="tr-TR" altLang="tr-TR" sz="2400" b="1">
                <a:solidFill>
                  <a:schemeClr val="tx2"/>
                </a:solidFill>
                <a:latin typeface="Arial" charset="0"/>
              </a:rPr>
              <a:t> </a:t>
            </a:r>
            <a:r>
              <a:rPr lang="tr-TR" altLang="tr-TR" sz="2400" b="1">
                <a:latin typeface="Arial" charset="0"/>
              </a:rPr>
              <a:t>Kanın</a:t>
            </a:r>
            <a:r>
              <a:rPr lang="tr-TR" altLang="tr-TR" sz="2400" b="1">
                <a:solidFill>
                  <a:schemeClr val="tx2"/>
                </a:solidFill>
                <a:latin typeface="Arial" charset="0"/>
              </a:rPr>
              <a:t> </a:t>
            </a:r>
            <a:r>
              <a:rPr lang="tr-TR" altLang="tr-TR" sz="2400" b="1">
                <a:latin typeface="Arial" charset="0"/>
              </a:rPr>
              <a:t>vücut içine akmasıdır.</a:t>
            </a:r>
            <a:endParaRPr lang="tr-TR" altLang="tr-TR" sz="2400" b="1">
              <a:solidFill>
                <a:schemeClr val="tx2"/>
              </a:solidFill>
              <a:latin typeface="Arial" charset="0"/>
            </a:endParaRPr>
          </a:p>
          <a:p>
            <a:pPr eaLnBrk="1" hangingPunct="1">
              <a:lnSpc>
                <a:spcPct val="200000"/>
              </a:lnSpc>
              <a:buClr>
                <a:srgbClr val="FF0000"/>
              </a:buClr>
              <a:buSzPct val="85000"/>
              <a:buFont typeface="Wingdings" pitchFamily="2" charset="2"/>
              <a:buNone/>
            </a:pPr>
            <a:r>
              <a:rPr lang="tr-TR" altLang="tr-TR" sz="2400" b="1">
                <a:solidFill>
                  <a:srgbClr val="CC0000"/>
                </a:solidFill>
                <a:latin typeface="Arial" charset="0"/>
              </a:rPr>
              <a:t>3. Doğal deliklerden olan kanamalar:</a:t>
            </a:r>
            <a:r>
              <a:rPr lang="tr-TR" altLang="tr-TR" sz="2400" b="1">
                <a:solidFill>
                  <a:srgbClr val="FF0000"/>
                </a:solidFill>
                <a:latin typeface="Arial" charset="0"/>
              </a:rPr>
              <a:t> </a:t>
            </a:r>
            <a:r>
              <a:rPr lang="tr-TR" altLang="tr-TR" sz="2400" b="1">
                <a:latin typeface="Arial" charset="0"/>
              </a:rPr>
              <a:t>Kulak, burun, ağız, anüs(makat) ve üreme organlarından olan kanamalardır.</a:t>
            </a:r>
          </a:p>
          <a:p>
            <a:pPr eaLnBrk="1" hangingPunct="1">
              <a:lnSpc>
                <a:spcPct val="200000"/>
              </a:lnSpc>
              <a:buFont typeface="Wingdings" pitchFamily="2" charset="2"/>
              <a:buNone/>
            </a:pPr>
            <a:endParaRPr lang="tr-TR" altLang="tr-TR" sz="2400" b="1">
              <a:latin typeface="Arial" charset="0"/>
            </a:endParaRPr>
          </a:p>
          <a:p>
            <a:pPr eaLnBrk="1" hangingPunct="1">
              <a:lnSpc>
                <a:spcPct val="200000"/>
              </a:lnSpc>
            </a:pPr>
            <a:endParaRPr lang="tr-TR" altLang="tr-TR" sz="2400" b="1">
              <a:latin typeface="Arial" charset="0"/>
            </a:endParaRPr>
          </a:p>
        </p:txBody>
      </p:sp>
      <p:sp>
        <p:nvSpPr>
          <p:cNvPr id="8195" name="Rectangle 4"/>
          <p:cNvSpPr>
            <a:spLocks noChangeArrowheads="1"/>
          </p:cNvSpPr>
          <p:nvPr/>
        </p:nvSpPr>
        <p:spPr bwMode="auto">
          <a:xfrm>
            <a:off x="2555875" y="836613"/>
            <a:ext cx="4251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Comic Sans MS" pitchFamily="66" charset="0"/>
                <a:cs typeface="Arial" charset="0"/>
              </a:defRPr>
            </a:lvl1pPr>
            <a:lvl2pPr marL="742950" indent="-285750" eaLnBrk="0" hangingPunct="0">
              <a:defRPr sz="1200" b="1">
                <a:solidFill>
                  <a:schemeClr val="tx1"/>
                </a:solidFill>
                <a:latin typeface="Comic Sans MS" pitchFamily="66" charset="0"/>
                <a:cs typeface="Arial" charset="0"/>
              </a:defRPr>
            </a:lvl2pPr>
            <a:lvl3pPr marL="1143000" indent="-228600" eaLnBrk="0" hangingPunct="0">
              <a:defRPr sz="1200" b="1">
                <a:solidFill>
                  <a:schemeClr val="tx1"/>
                </a:solidFill>
                <a:latin typeface="Comic Sans MS" pitchFamily="66" charset="0"/>
                <a:cs typeface="Arial" charset="0"/>
              </a:defRPr>
            </a:lvl3pPr>
            <a:lvl4pPr marL="1600200" indent="-228600" eaLnBrk="0" hangingPunct="0">
              <a:defRPr sz="1200" b="1">
                <a:solidFill>
                  <a:schemeClr val="tx1"/>
                </a:solidFill>
                <a:latin typeface="Comic Sans MS" pitchFamily="66" charset="0"/>
                <a:cs typeface="Arial" charset="0"/>
              </a:defRPr>
            </a:lvl4pPr>
            <a:lvl5pPr marL="2057400" indent="-228600" eaLnBrk="0" hangingPunct="0">
              <a:defRPr sz="1200" b="1">
                <a:solidFill>
                  <a:schemeClr val="tx1"/>
                </a:solidFill>
                <a:latin typeface="Comic Sans MS" pitchFamily="66" charset="0"/>
                <a:cs typeface="Arial" charset="0"/>
              </a:defRPr>
            </a:lvl5pPr>
            <a:lvl6pPr marL="2514600" indent="-228600" eaLnBrk="0" fontAlgn="base" hangingPunct="0">
              <a:spcBef>
                <a:spcPct val="0"/>
              </a:spcBef>
              <a:spcAft>
                <a:spcPct val="0"/>
              </a:spcAft>
              <a:defRPr sz="1200" b="1">
                <a:solidFill>
                  <a:schemeClr val="tx1"/>
                </a:solidFill>
                <a:latin typeface="Comic Sans MS" pitchFamily="66" charset="0"/>
                <a:cs typeface="Arial" charset="0"/>
              </a:defRPr>
            </a:lvl6pPr>
            <a:lvl7pPr marL="2971800" indent="-228600" eaLnBrk="0" fontAlgn="base" hangingPunct="0">
              <a:spcBef>
                <a:spcPct val="0"/>
              </a:spcBef>
              <a:spcAft>
                <a:spcPct val="0"/>
              </a:spcAft>
              <a:defRPr sz="1200" b="1">
                <a:solidFill>
                  <a:schemeClr val="tx1"/>
                </a:solidFill>
                <a:latin typeface="Comic Sans MS" pitchFamily="66" charset="0"/>
                <a:cs typeface="Arial" charset="0"/>
              </a:defRPr>
            </a:lvl7pPr>
            <a:lvl8pPr marL="3429000" indent="-228600" eaLnBrk="0" fontAlgn="base" hangingPunct="0">
              <a:spcBef>
                <a:spcPct val="0"/>
              </a:spcBef>
              <a:spcAft>
                <a:spcPct val="0"/>
              </a:spcAft>
              <a:defRPr sz="1200" b="1">
                <a:solidFill>
                  <a:schemeClr val="tx1"/>
                </a:solidFill>
                <a:latin typeface="Comic Sans MS" pitchFamily="66" charset="0"/>
                <a:cs typeface="Arial" charset="0"/>
              </a:defRPr>
            </a:lvl8pPr>
            <a:lvl9pPr marL="3886200" indent="-228600" eaLnBrk="0" fontAlgn="base" hangingPunct="0">
              <a:spcBef>
                <a:spcPct val="0"/>
              </a:spcBef>
              <a:spcAft>
                <a:spcPct val="0"/>
              </a:spcAft>
              <a:defRPr sz="1200" b="1">
                <a:solidFill>
                  <a:schemeClr val="tx1"/>
                </a:solidFill>
                <a:latin typeface="Comic Sans MS" pitchFamily="66" charset="0"/>
                <a:cs typeface="Arial" charset="0"/>
              </a:defRPr>
            </a:lvl9pPr>
          </a:lstStyle>
          <a:p>
            <a:pPr eaLnBrk="1" hangingPunct="1"/>
            <a:r>
              <a:rPr lang="tr-TR" altLang="tr-TR" sz="3200">
                <a:solidFill>
                  <a:srgbClr val="CC0000"/>
                </a:solidFill>
                <a:latin typeface="Arial" charset="0"/>
              </a:rPr>
              <a:t>KANAMA ÇEŞİTLERİ</a:t>
            </a:r>
          </a:p>
        </p:txBody>
      </p:sp>
      <p:sp>
        <p:nvSpPr>
          <p:cNvPr id="3" name="Slayt Numarası Yer Tutucusu 2"/>
          <p:cNvSpPr>
            <a:spLocks noGrp="1"/>
          </p:cNvSpPr>
          <p:nvPr>
            <p:ph type="sldNum" sz="quarter" idx="12"/>
          </p:nvPr>
        </p:nvSpPr>
        <p:spPr/>
        <p:txBody>
          <a:bodyPr/>
          <a:lstStyle/>
          <a:p>
            <a:fld id="{F302176B-0E47-46AC-8F43-DAB4B8A37D06}" type="slidenum">
              <a:rPr lang="tr-TR" smtClean="0"/>
              <a:t>148</a:t>
            </a:fld>
            <a:endParaRPr lang="tr-TR"/>
          </a:p>
        </p:txBody>
      </p:sp>
    </p:spTree>
    <p:extLst>
      <p:ext uri="{BB962C8B-B14F-4D97-AF65-F5344CB8AC3E}">
        <p14:creationId xmlns:p14="http://schemas.microsoft.com/office/powerpoint/2010/main" val="36824185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643188" y="357188"/>
            <a:ext cx="6500812" cy="1139825"/>
          </a:xfrm>
        </p:spPr>
        <p:txBody>
          <a:bodyPr/>
          <a:lstStyle/>
          <a:p>
            <a:r>
              <a:rPr lang="tr-TR" altLang="tr-TR" sz="3200">
                <a:solidFill>
                  <a:srgbClr val="CC0000"/>
                </a:solidFill>
                <a:latin typeface="Arial" charset="0"/>
              </a:rPr>
              <a:t>KANAMA ÇEŞİTLERİ</a:t>
            </a:r>
          </a:p>
        </p:txBody>
      </p:sp>
      <p:sp>
        <p:nvSpPr>
          <p:cNvPr id="9219" name="Rectangle 3"/>
          <p:cNvSpPr>
            <a:spLocks noGrp="1" noChangeArrowheads="1"/>
          </p:cNvSpPr>
          <p:nvPr>
            <p:ph type="body" sz="half" idx="1"/>
          </p:nvPr>
        </p:nvSpPr>
        <p:spPr>
          <a:xfrm>
            <a:off x="642938" y="2143125"/>
            <a:ext cx="8501062" cy="4303713"/>
          </a:xfrm>
        </p:spPr>
        <p:txBody>
          <a:bodyPr/>
          <a:lstStyle/>
          <a:p>
            <a:pPr marL="457200" indent="-457200" eaLnBrk="1" hangingPunct="1">
              <a:lnSpc>
                <a:spcPct val="150000"/>
              </a:lnSpc>
              <a:buClr>
                <a:srgbClr val="CC0066"/>
              </a:buClr>
              <a:buSzPct val="90000"/>
              <a:buFont typeface="Wingdings" pitchFamily="2" charset="2"/>
              <a:buNone/>
            </a:pPr>
            <a:r>
              <a:rPr lang="tr-TR" altLang="tr-TR" sz="2400" b="1" u="sng">
                <a:solidFill>
                  <a:srgbClr val="CC0000"/>
                </a:solidFill>
                <a:latin typeface="Arial" charset="0"/>
              </a:rPr>
              <a:t>B. Damar Yapısına Göre Kanamalar :</a:t>
            </a:r>
          </a:p>
          <a:p>
            <a:pPr marL="457200" indent="-457200" eaLnBrk="1" hangingPunct="1">
              <a:lnSpc>
                <a:spcPct val="150000"/>
              </a:lnSpc>
              <a:buClr>
                <a:srgbClr val="CC0066"/>
              </a:buClr>
              <a:buSzPct val="90000"/>
              <a:buFont typeface="Wingdings" pitchFamily="2" charset="2"/>
              <a:buNone/>
            </a:pPr>
            <a:r>
              <a:rPr lang="tr-TR" altLang="tr-TR" sz="2300" b="1">
                <a:solidFill>
                  <a:srgbClr val="CC0000"/>
                </a:solidFill>
                <a:latin typeface="Arial" charset="0"/>
              </a:rPr>
              <a:t>1. Atardamar kanaması:</a:t>
            </a:r>
            <a:r>
              <a:rPr lang="tr-TR" altLang="tr-TR" sz="2300" b="1">
                <a:latin typeface="Arial" charset="0"/>
              </a:rPr>
              <a:t> Açık kırmızı renkli, kalp atışıyla uyumlu şekilde kesik ve fışkırarak akar.</a:t>
            </a:r>
          </a:p>
          <a:p>
            <a:pPr marL="457200" indent="-457200" eaLnBrk="1" hangingPunct="1">
              <a:lnSpc>
                <a:spcPct val="150000"/>
              </a:lnSpc>
              <a:buClr>
                <a:srgbClr val="CC0066"/>
              </a:buClr>
              <a:buSzPct val="90000"/>
              <a:buFont typeface="Wingdings" pitchFamily="2" charset="2"/>
              <a:buNone/>
            </a:pPr>
            <a:r>
              <a:rPr lang="tr-TR" altLang="tr-TR" sz="2300" b="1">
                <a:solidFill>
                  <a:srgbClr val="CC0000"/>
                </a:solidFill>
                <a:latin typeface="Arial" charset="0"/>
              </a:rPr>
              <a:t>2. Toplardamar kanaması: </a:t>
            </a:r>
            <a:r>
              <a:rPr lang="tr-TR" altLang="tr-TR" sz="2300" b="1">
                <a:latin typeface="Arial" charset="0"/>
              </a:rPr>
              <a:t>Koyu kırmızı renkli ve sızıntı şeklinde akar.</a:t>
            </a:r>
          </a:p>
          <a:p>
            <a:pPr marL="457200" indent="-457200" eaLnBrk="1" hangingPunct="1">
              <a:lnSpc>
                <a:spcPct val="150000"/>
              </a:lnSpc>
              <a:buClr>
                <a:srgbClr val="CC0066"/>
              </a:buClr>
              <a:buSzPct val="90000"/>
              <a:buFont typeface="Wingdings" pitchFamily="2" charset="2"/>
              <a:buNone/>
            </a:pPr>
            <a:r>
              <a:rPr lang="tr-TR" altLang="tr-TR" sz="2300" b="1">
                <a:solidFill>
                  <a:srgbClr val="CC0000"/>
                </a:solidFill>
                <a:latin typeface="Arial" charset="0"/>
              </a:rPr>
              <a:t>3. Kılcal damar kanaması:</a:t>
            </a:r>
            <a:r>
              <a:rPr lang="tr-TR" altLang="tr-TR" sz="2300" b="1">
                <a:latin typeface="Arial" charset="0"/>
              </a:rPr>
              <a:t> Küçük kabarcıklar şeklindedir</a:t>
            </a:r>
            <a:r>
              <a:rPr lang="tr-TR" altLang="tr-TR" sz="2400" b="1">
                <a:latin typeface="Arial" charset="0"/>
              </a:rPr>
              <a:t>.</a:t>
            </a:r>
            <a:endParaRPr lang="tr-TR" altLang="tr-TR" sz="2400" b="1">
              <a:solidFill>
                <a:schemeClr val="tx2"/>
              </a:solidFill>
              <a:latin typeface="Arial" charset="0"/>
            </a:endParaRP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149</a:t>
            </a:fld>
            <a:endParaRPr lang="tr-TR"/>
          </a:p>
        </p:txBody>
      </p:sp>
    </p:spTree>
    <p:extLst>
      <p:ext uri="{BB962C8B-B14F-4D97-AF65-F5344CB8AC3E}">
        <p14:creationId xmlns:p14="http://schemas.microsoft.com/office/powerpoint/2010/main" val="3852338321"/>
      </p:ext>
    </p:extLst>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914400" y="428625"/>
            <a:ext cx="8229600" cy="1139825"/>
          </a:xfrm>
        </p:spPr>
        <p:txBody>
          <a:bodyPr/>
          <a:lstStyle/>
          <a:p>
            <a:pPr algn="ctr" eaLnBrk="1" hangingPunct="1"/>
            <a:r>
              <a:rPr lang="tr-TR" altLang="tr-TR" sz="3200" b="1">
                <a:solidFill>
                  <a:srgbClr val="CC0000"/>
                </a:solidFill>
                <a:latin typeface="Arial" charset="0"/>
              </a:rPr>
              <a:t>BİLDİRME   </a:t>
            </a:r>
            <a:r>
              <a:rPr lang="tr-TR" altLang="tr-TR" sz="3200" b="1">
                <a:solidFill>
                  <a:srgbClr val="808000"/>
                </a:solidFill>
                <a:latin typeface="Arial" charset="0"/>
              </a:rPr>
              <a:t>  </a:t>
            </a:r>
          </a:p>
        </p:txBody>
      </p:sp>
      <p:sp>
        <p:nvSpPr>
          <p:cNvPr id="17411" name="Rectangle 3"/>
          <p:cNvSpPr>
            <a:spLocks noGrp="1" noChangeArrowheads="1"/>
          </p:cNvSpPr>
          <p:nvPr>
            <p:ph type="body" sz="half" idx="1"/>
          </p:nvPr>
        </p:nvSpPr>
        <p:spPr>
          <a:xfrm>
            <a:off x="785813" y="2143125"/>
            <a:ext cx="8075612" cy="4429125"/>
          </a:xfrm>
        </p:spPr>
        <p:txBody>
          <a:bodyPr>
            <a:normAutofit lnSpcReduction="10000"/>
          </a:bodyPr>
          <a:lstStyle/>
          <a:p>
            <a:pPr eaLnBrk="1" hangingPunct="1">
              <a:buClr>
                <a:srgbClr val="C00000"/>
              </a:buClr>
              <a:buFont typeface="Wingdings" pitchFamily="2" charset="2"/>
              <a:buChar char="Ø"/>
            </a:pPr>
            <a:endParaRPr lang="tr-TR" altLang="tr-TR" sz="2400" b="1" dirty="0">
              <a:latin typeface="Arial" charset="0"/>
            </a:endParaRPr>
          </a:p>
          <a:p>
            <a:pPr eaLnBrk="1" hangingPunct="1">
              <a:buClr>
                <a:srgbClr val="C00000"/>
              </a:buClr>
              <a:buFont typeface="Wingdings" pitchFamily="2" charset="2"/>
              <a:buChar char="Ø"/>
            </a:pPr>
            <a:r>
              <a:rPr lang="tr-TR" altLang="tr-TR" sz="2400" b="1" dirty="0">
                <a:latin typeface="Arial" charset="0"/>
              </a:rPr>
              <a:t>İsim ve telefon numarası,</a:t>
            </a:r>
          </a:p>
          <a:p>
            <a:pPr eaLnBrk="1" hangingPunct="1">
              <a:buClr>
                <a:srgbClr val="C00000"/>
              </a:buClr>
              <a:buFont typeface="Wingdings" pitchFamily="2" charset="2"/>
              <a:buChar char="Ø"/>
            </a:pPr>
            <a:r>
              <a:rPr lang="tr-TR" altLang="tr-TR" sz="2400" b="1" dirty="0">
                <a:latin typeface="Arial" charset="0"/>
              </a:rPr>
              <a:t>Olay yerinin adresi,</a:t>
            </a:r>
          </a:p>
          <a:p>
            <a:pPr eaLnBrk="1" hangingPunct="1">
              <a:buClr>
                <a:srgbClr val="C00000"/>
              </a:buClr>
              <a:buFont typeface="Wingdings" pitchFamily="2" charset="2"/>
              <a:buChar char="Ø"/>
            </a:pPr>
            <a:r>
              <a:rPr lang="tr-TR" altLang="tr-TR" sz="2400" b="1" dirty="0">
                <a:latin typeface="Arial" charset="0"/>
              </a:rPr>
              <a:t>Olayın tanımı,</a:t>
            </a:r>
          </a:p>
          <a:p>
            <a:pPr eaLnBrk="1" hangingPunct="1">
              <a:buClr>
                <a:srgbClr val="C00000"/>
              </a:buClr>
              <a:buFont typeface="Wingdings" pitchFamily="2" charset="2"/>
              <a:buChar char="Ø"/>
            </a:pPr>
            <a:r>
              <a:rPr lang="tr-TR" altLang="tr-TR" sz="2400" b="1" dirty="0">
                <a:latin typeface="Arial" charset="0"/>
              </a:rPr>
              <a:t>Hasta ya da yaralı sayısı,</a:t>
            </a:r>
          </a:p>
          <a:p>
            <a:pPr eaLnBrk="1" hangingPunct="1">
              <a:buClr>
                <a:srgbClr val="C00000"/>
              </a:buClr>
              <a:buFont typeface="Wingdings" pitchFamily="2" charset="2"/>
              <a:buChar char="Ø"/>
            </a:pPr>
            <a:r>
              <a:rPr lang="tr-TR" altLang="tr-TR" sz="2400" b="1" dirty="0">
                <a:latin typeface="Arial" charset="0"/>
              </a:rPr>
              <a:t>Hasta ya da yaralıların durumu,</a:t>
            </a:r>
          </a:p>
          <a:p>
            <a:pPr eaLnBrk="1" hangingPunct="1">
              <a:buClr>
                <a:srgbClr val="C00000"/>
              </a:buClr>
              <a:buFont typeface="Wingdings" pitchFamily="2" charset="2"/>
              <a:buChar char="Ø"/>
            </a:pPr>
            <a:r>
              <a:rPr lang="tr-TR" altLang="tr-TR" sz="2400" b="1" dirty="0">
                <a:latin typeface="Arial" charset="0"/>
              </a:rPr>
              <a:t>Mevcut imkanlar ve yapılan ilk yardım müdahalesi.</a:t>
            </a:r>
          </a:p>
          <a:p>
            <a:pPr eaLnBrk="1" hangingPunct="1">
              <a:buClr>
                <a:srgbClr val="C00000"/>
              </a:buClr>
              <a:buFont typeface="Wingdings" pitchFamily="2" charset="2"/>
              <a:buNone/>
            </a:pPr>
            <a:r>
              <a:rPr lang="tr-TR" altLang="tr-TR" sz="2400" dirty="0">
                <a:latin typeface="Arial" charset="0"/>
              </a:rPr>
              <a:t>					</a:t>
            </a:r>
            <a:endParaRPr lang="tr-TR" altLang="tr-TR" sz="2400" u="sng" dirty="0">
              <a:latin typeface="Arial" charset="0"/>
            </a:endParaRPr>
          </a:p>
          <a:p>
            <a:pPr algn="ctr" eaLnBrk="1" hangingPunct="1">
              <a:buClr>
                <a:srgbClr val="C00000"/>
              </a:buClr>
              <a:buFont typeface="Wingdings" pitchFamily="2" charset="2"/>
              <a:buChar char="v"/>
            </a:pPr>
            <a:r>
              <a:rPr lang="tr-TR" altLang="tr-TR" b="1" dirty="0">
                <a:solidFill>
                  <a:srgbClr val="FF0000"/>
                </a:solidFill>
                <a:latin typeface="Arial" charset="0"/>
              </a:rPr>
              <a:t>Acil yardım merkezince “tamam” denilmeden telefonun kapatılmaması .</a:t>
            </a:r>
            <a:endParaRPr lang="tr-TR" altLang="tr-TR" dirty="0">
              <a:solidFill>
                <a:srgbClr val="FF0000"/>
              </a:solidFill>
              <a:latin typeface="Arial" charset="0"/>
            </a:endParaRP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15</a:t>
            </a:fld>
            <a:endParaRPr lang="tr-TR"/>
          </a:p>
        </p:txBody>
      </p:sp>
    </p:spTree>
    <p:extLst>
      <p:ext uri="{BB962C8B-B14F-4D97-AF65-F5344CB8AC3E}">
        <p14:creationId xmlns:p14="http://schemas.microsoft.com/office/powerpoint/2010/main" val="993641421"/>
      </p:ext>
    </p:extLst>
  </p:cSld>
  <p:clrMapOvr>
    <a:masterClrMapping/>
  </p:clrMapOvr>
  <p:transition>
    <p:random/>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C:\Users\elift\Desktop\Resim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3" y="1773238"/>
            <a:ext cx="8301037" cy="466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150</a:t>
            </a:fld>
            <a:endParaRPr lang="tr-TR"/>
          </a:p>
        </p:txBody>
      </p:sp>
    </p:spTree>
    <p:extLst>
      <p:ext uri="{BB962C8B-B14F-4D97-AF65-F5344CB8AC3E}">
        <p14:creationId xmlns:p14="http://schemas.microsoft.com/office/powerpoint/2010/main" val="169162298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403350" y="620713"/>
            <a:ext cx="7740650" cy="1139825"/>
          </a:xfrm>
        </p:spPr>
        <p:txBody>
          <a:bodyPr/>
          <a:lstStyle/>
          <a:p>
            <a:pPr eaLnBrk="1" hangingPunct="1"/>
            <a:r>
              <a:rPr lang="tr-TR" altLang="tr-TR" sz="3200" b="1">
                <a:solidFill>
                  <a:srgbClr val="CC0000"/>
                </a:solidFill>
                <a:latin typeface="Arial" charset="0"/>
              </a:rPr>
              <a:t>DIŞ KANAMALARDA İLK YARDIM</a:t>
            </a:r>
          </a:p>
        </p:txBody>
      </p:sp>
      <p:sp>
        <p:nvSpPr>
          <p:cNvPr id="11267" name="Rectangle 3"/>
          <p:cNvSpPr>
            <a:spLocks noGrp="1" noChangeArrowheads="1"/>
          </p:cNvSpPr>
          <p:nvPr>
            <p:ph type="body" sz="half" idx="1"/>
          </p:nvPr>
        </p:nvSpPr>
        <p:spPr>
          <a:xfrm>
            <a:off x="714375" y="1785938"/>
            <a:ext cx="4357688" cy="4316412"/>
          </a:xfrm>
        </p:spPr>
        <p:txBody>
          <a:bodyPr/>
          <a:lstStyle/>
          <a:p>
            <a:pPr eaLnBrk="1" hangingPunct="1">
              <a:lnSpc>
                <a:spcPct val="140000"/>
              </a:lnSpc>
              <a:buFont typeface="Wingdings" pitchFamily="2" charset="2"/>
              <a:buNone/>
            </a:pPr>
            <a:endParaRPr lang="tr-TR" altLang="tr-TR" sz="2400" b="1" u="sng">
              <a:solidFill>
                <a:srgbClr val="CC0000"/>
              </a:solidFill>
              <a:latin typeface="Arial" charset="0"/>
            </a:endParaRPr>
          </a:p>
          <a:p>
            <a:pPr eaLnBrk="1" hangingPunct="1">
              <a:lnSpc>
                <a:spcPct val="140000"/>
              </a:lnSpc>
              <a:buClr>
                <a:srgbClr val="CC0000"/>
              </a:buClr>
              <a:buFont typeface="Wingdings" pitchFamily="2" charset="2"/>
              <a:buChar char="Ø"/>
            </a:pPr>
            <a:r>
              <a:rPr lang="tr-TR" altLang="tr-TR" sz="2400" b="1">
                <a:latin typeface="Arial" charset="0"/>
              </a:rPr>
              <a:t>Hasta/yaralının yaşam bulguları değerlendirilir</a:t>
            </a:r>
          </a:p>
          <a:p>
            <a:pPr eaLnBrk="1" hangingPunct="1">
              <a:lnSpc>
                <a:spcPct val="140000"/>
              </a:lnSpc>
              <a:buClr>
                <a:srgbClr val="CC0000"/>
              </a:buClr>
              <a:buFont typeface="Wingdings" pitchFamily="2" charset="2"/>
              <a:buChar char="Ø"/>
            </a:pPr>
            <a:r>
              <a:rPr lang="tr-TR" altLang="tr-TR" sz="2400" b="1">
                <a:latin typeface="Arial" charset="0"/>
              </a:rPr>
              <a:t>Kanamanın ciddiyetine göre 112 aranır</a:t>
            </a:r>
          </a:p>
          <a:p>
            <a:pPr eaLnBrk="1" hangingPunct="1">
              <a:lnSpc>
                <a:spcPct val="140000"/>
              </a:lnSpc>
              <a:buClr>
                <a:srgbClr val="CC0000"/>
              </a:buClr>
              <a:buFont typeface="Wingdings" pitchFamily="2" charset="2"/>
              <a:buChar char="Ø"/>
            </a:pPr>
            <a:r>
              <a:rPr lang="tr-TR" altLang="tr-TR" sz="2400" b="1">
                <a:latin typeface="Arial" charset="0"/>
              </a:rPr>
              <a:t>Kanama değerlendirilir</a:t>
            </a:r>
          </a:p>
          <a:p>
            <a:pPr eaLnBrk="1" hangingPunct="1">
              <a:lnSpc>
                <a:spcPct val="140000"/>
              </a:lnSpc>
              <a:buClr>
                <a:srgbClr val="CC0000"/>
              </a:buClr>
              <a:buFont typeface="Wingdings" pitchFamily="2" charset="2"/>
              <a:buChar char="Ø"/>
            </a:pPr>
            <a:endParaRPr lang="tr-TR" altLang="tr-TR" sz="2400" b="1">
              <a:latin typeface="Arial" charset="0"/>
            </a:endParaRPr>
          </a:p>
          <a:p>
            <a:pPr eaLnBrk="1" hangingPunct="1">
              <a:lnSpc>
                <a:spcPct val="140000"/>
              </a:lnSpc>
              <a:buFont typeface="Wingdings" pitchFamily="2" charset="2"/>
              <a:buChar char="Ø"/>
            </a:pPr>
            <a:endParaRPr lang="tr-TR" altLang="tr-TR" sz="2400" b="1">
              <a:latin typeface="Arial" charset="0"/>
            </a:endParaRPr>
          </a:p>
        </p:txBody>
      </p:sp>
      <p:pic>
        <p:nvPicPr>
          <p:cNvPr id="11268" name="Picture 2" descr="C:\Documents and Settings\ozge.akdag\Desktop\İlk Yardım Eğitimci Eğitimi\ilk yardım fotoğrafları\ER1_29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3600" y="2286000"/>
            <a:ext cx="4197350"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151</a:t>
            </a:fld>
            <a:endParaRPr lang="tr-TR"/>
          </a:p>
        </p:txBody>
      </p:sp>
    </p:spTree>
    <p:extLst>
      <p:ext uri="{BB962C8B-B14F-4D97-AF65-F5344CB8AC3E}">
        <p14:creationId xmlns:p14="http://schemas.microsoft.com/office/powerpoint/2010/main" val="867322751"/>
      </p:ext>
    </p:extLst>
  </p:cSld>
  <p:clrMapOvr>
    <a:masterClrMapping/>
  </p:clrMapOvr>
  <p:transition>
    <p:random/>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403350" y="620713"/>
            <a:ext cx="7740650" cy="1139825"/>
          </a:xfrm>
        </p:spPr>
        <p:txBody>
          <a:bodyPr/>
          <a:lstStyle/>
          <a:p>
            <a:pPr eaLnBrk="1" hangingPunct="1"/>
            <a:r>
              <a:rPr lang="tr-TR" altLang="tr-TR" sz="3200" b="1">
                <a:solidFill>
                  <a:srgbClr val="CC0000"/>
                </a:solidFill>
                <a:latin typeface="Arial" charset="0"/>
              </a:rPr>
              <a:t>DIŞ KANAMALARDA İLK YARDIM</a:t>
            </a:r>
          </a:p>
        </p:txBody>
      </p:sp>
      <p:sp>
        <p:nvSpPr>
          <p:cNvPr id="12291" name="Rectangle 3"/>
          <p:cNvSpPr>
            <a:spLocks noGrp="1" noChangeArrowheads="1"/>
          </p:cNvSpPr>
          <p:nvPr>
            <p:ph type="body" sz="half" idx="1"/>
          </p:nvPr>
        </p:nvSpPr>
        <p:spPr>
          <a:xfrm>
            <a:off x="714375" y="1785938"/>
            <a:ext cx="4000500" cy="4316412"/>
          </a:xfrm>
        </p:spPr>
        <p:txBody>
          <a:bodyPr/>
          <a:lstStyle/>
          <a:p>
            <a:pPr eaLnBrk="1" hangingPunct="1">
              <a:lnSpc>
                <a:spcPct val="140000"/>
              </a:lnSpc>
              <a:buFont typeface="Wingdings" pitchFamily="2" charset="2"/>
              <a:buNone/>
            </a:pPr>
            <a:endParaRPr lang="tr-TR" altLang="tr-TR" sz="2400" b="1" u="sng">
              <a:solidFill>
                <a:srgbClr val="CC0000"/>
              </a:solidFill>
              <a:latin typeface="Arial" charset="0"/>
            </a:endParaRPr>
          </a:p>
          <a:p>
            <a:pPr eaLnBrk="1" hangingPunct="1">
              <a:lnSpc>
                <a:spcPct val="140000"/>
              </a:lnSpc>
              <a:buClr>
                <a:srgbClr val="CC0000"/>
              </a:buClr>
              <a:buFont typeface="Wingdings" pitchFamily="2" charset="2"/>
              <a:buNone/>
            </a:pPr>
            <a:endParaRPr lang="tr-TR" altLang="tr-TR" sz="2400" b="1">
              <a:latin typeface="Arial" charset="0"/>
            </a:endParaRPr>
          </a:p>
          <a:p>
            <a:pPr eaLnBrk="1" hangingPunct="1">
              <a:lnSpc>
                <a:spcPct val="140000"/>
              </a:lnSpc>
              <a:buClr>
                <a:srgbClr val="CC0000"/>
              </a:buClr>
              <a:buFont typeface="Wingdings" pitchFamily="2" charset="2"/>
              <a:buChar char="Ø"/>
            </a:pPr>
            <a:r>
              <a:rPr lang="tr-TR" altLang="tr-TR" sz="2400" b="1">
                <a:latin typeface="Arial" charset="0"/>
              </a:rPr>
              <a:t>Kanayan yer üzerine temiz bir bezle bastırılır.</a:t>
            </a:r>
          </a:p>
          <a:p>
            <a:pPr eaLnBrk="1" hangingPunct="1">
              <a:lnSpc>
                <a:spcPct val="140000"/>
              </a:lnSpc>
              <a:buClr>
                <a:srgbClr val="CC0000"/>
              </a:buClr>
              <a:buFont typeface="Wingdings" pitchFamily="2" charset="2"/>
              <a:buNone/>
            </a:pPr>
            <a:r>
              <a:rPr lang="tr-TR" altLang="tr-TR" sz="2400" b="1">
                <a:latin typeface="Arial" charset="0"/>
              </a:rPr>
              <a:t>	- Kanama durmazsa ikinci bir bez konarak basınç artırılır.</a:t>
            </a:r>
          </a:p>
          <a:p>
            <a:pPr eaLnBrk="1" hangingPunct="1">
              <a:lnSpc>
                <a:spcPct val="140000"/>
              </a:lnSpc>
              <a:buClr>
                <a:srgbClr val="CC0000"/>
              </a:buClr>
              <a:buFont typeface="Wingdings" pitchFamily="2" charset="2"/>
              <a:buChar char="Ø"/>
            </a:pPr>
            <a:endParaRPr lang="tr-TR" altLang="tr-TR" sz="2400" b="1">
              <a:latin typeface="Arial" charset="0"/>
            </a:endParaRPr>
          </a:p>
          <a:p>
            <a:pPr eaLnBrk="1" hangingPunct="1">
              <a:lnSpc>
                <a:spcPct val="140000"/>
              </a:lnSpc>
              <a:buFont typeface="Wingdings" pitchFamily="2" charset="2"/>
              <a:buChar char="Ø"/>
            </a:pPr>
            <a:endParaRPr lang="tr-TR" altLang="tr-TR" sz="2400" b="1">
              <a:latin typeface="Arial" charset="0"/>
            </a:endParaRPr>
          </a:p>
        </p:txBody>
      </p:sp>
      <p:pic>
        <p:nvPicPr>
          <p:cNvPr id="12292" name="Picture 3" descr="C:\Documents and Settings\ozge.akdag\Desktop\İlk Yardım Eğitimci Eğitimi\ilk yardım fotoğrafları\ER1_29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2806700"/>
            <a:ext cx="4286250" cy="284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152</a:t>
            </a:fld>
            <a:endParaRPr lang="tr-TR"/>
          </a:p>
        </p:txBody>
      </p:sp>
    </p:spTree>
    <p:extLst>
      <p:ext uri="{BB962C8B-B14F-4D97-AF65-F5344CB8AC3E}">
        <p14:creationId xmlns:p14="http://schemas.microsoft.com/office/powerpoint/2010/main" val="773048266"/>
      </p:ext>
    </p:extLst>
  </p:cSld>
  <p:clrMapOvr>
    <a:masterClrMapping/>
  </p:clrMapOvr>
  <p:transition>
    <p:random/>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643063" y="571500"/>
            <a:ext cx="7500937" cy="1139825"/>
          </a:xfrm>
        </p:spPr>
        <p:txBody>
          <a:bodyPr/>
          <a:lstStyle/>
          <a:p>
            <a:pPr eaLnBrk="1" hangingPunct="1"/>
            <a:r>
              <a:rPr lang="tr-TR" altLang="tr-TR" sz="3200" b="1">
                <a:solidFill>
                  <a:srgbClr val="CC0000"/>
                </a:solidFill>
                <a:latin typeface="Arial" charset="0"/>
              </a:rPr>
              <a:t>DIŞ KANAMALARDA İLK YARDIM</a:t>
            </a:r>
          </a:p>
        </p:txBody>
      </p:sp>
      <p:sp>
        <p:nvSpPr>
          <p:cNvPr id="13315" name="Rectangle 3"/>
          <p:cNvSpPr>
            <a:spLocks noGrp="1" noChangeArrowheads="1"/>
          </p:cNvSpPr>
          <p:nvPr>
            <p:ph type="body" idx="1"/>
          </p:nvPr>
        </p:nvSpPr>
        <p:spPr>
          <a:xfrm>
            <a:off x="642938" y="1785938"/>
            <a:ext cx="4357687" cy="4602162"/>
          </a:xfrm>
        </p:spPr>
        <p:txBody>
          <a:bodyPr/>
          <a:lstStyle/>
          <a:p>
            <a:pPr eaLnBrk="1" hangingPunct="1">
              <a:lnSpc>
                <a:spcPct val="170000"/>
              </a:lnSpc>
              <a:buClr>
                <a:srgbClr val="CC0000"/>
              </a:buClr>
              <a:buFont typeface="Wingdings" pitchFamily="2" charset="2"/>
              <a:buNone/>
            </a:pPr>
            <a:r>
              <a:rPr lang="tr-TR" altLang="tr-TR" sz="2400" b="1">
                <a:latin typeface="Arial" charset="0"/>
              </a:rPr>
              <a:t>	- Gerekiyorsa yara üzerindeki bezler kaldırılmadan bandaj ile sarılarak basınç uygulanır.</a:t>
            </a:r>
          </a:p>
          <a:p>
            <a:pPr eaLnBrk="1" hangingPunct="1">
              <a:lnSpc>
                <a:spcPct val="170000"/>
              </a:lnSpc>
              <a:buClr>
                <a:srgbClr val="CC0000"/>
              </a:buClr>
              <a:buFont typeface="Wingdings" pitchFamily="2" charset="2"/>
              <a:buChar char="Ø"/>
            </a:pPr>
            <a:r>
              <a:rPr lang="tr-TR" altLang="tr-TR" sz="2400" b="1">
                <a:latin typeface="Arial" charset="0"/>
              </a:rPr>
              <a:t>Kanayan yere en yakın basınç noktasına basınç  uygulanır</a:t>
            </a:r>
          </a:p>
          <a:p>
            <a:pPr eaLnBrk="1" hangingPunct="1">
              <a:lnSpc>
                <a:spcPct val="170000"/>
              </a:lnSpc>
              <a:buClr>
                <a:srgbClr val="CC0000"/>
              </a:buClr>
              <a:buFont typeface="Wingdings" pitchFamily="2" charset="2"/>
              <a:buChar char="Ø"/>
            </a:pPr>
            <a:endParaRPr lang="tr-TR" altLang="tr-TR" sz="2400" b="1">
              <a:latin typeface="Arial" charset="0"/>
            </a:endParaRPr>
          </a:p>
          <a:p>
            <a:pPr eaLnBrk="1" hangingPunct="1">
              <a:lnSpc>
                <a:spcPct val="170000"/>
              </a:lnSpc>
              <a:buClr>
                <a:srgbClr val="FF3300"/>
              </a:buClr>
              <a:buFont typeface="Wingdings" pitchFamily="2" charset="2"/>
              <a:buChar char="Ø"/>
            </a:pPr>
            <a:endParaRPr lang="tr-TR" altLang="tr-TR" sz="2400" b="1">
              <a:latin typeface="Arial" charset="0"/>
            </a:endParaRPr>
          </a:p>
          <a:p>
            <a:pPr eaLnBrk="1" hangingPunct="1">
              <a:buClr>
                <a:srgbClr val="FF3300"/>
              </a:buClr>
              <a:buFont typeface="Wingdings" pitchFamily="2" charset="2"/>
              <a:buChar char="Ø"/>
            </a:pPr>
            <a:endParaRPr lang="tr-TR" altLang="tr-TR" sz="2400" b="1">
              <a:latin typeface="Arial" charset="0"/>
            </a:endParaRPr>
          </a:p>
          <a:p>
            <a:pPr eaLnBrk="1" hangingPunct="1">
              <a:buFont typeface="Wingdings" pitchFamily="2" charset="2"/>
              <a:buChar char="Ø"/>
            </a:pPr>
            <a:endParaRPr lang="tr-TR" altLang="tr-TR" sz="2400">
              <a:latin typeface="Arial" charset="0"/>
            </a:endParaRPr>
          </a:p>
        </p:txBody>
      </p:sp>
      <p:pic>
        <p:nvPicPr>
          <p:cNvPr id="13316" name="Picture 2" descr="C:\Documents and Settings\ozge.akdag\Desktop\İlk Yardım Eğitimci Eğitimi\ilk yardım fotoğrafları\ER1_299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6838" y="2214563"/>
            <a:ext cx="3763962"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153</a:t>
            </a:fld>
            <a:endParaRPr lang="tr-TR"/>
          </a:p>
        </p:txBody>
      </p:sp>
    </p:spTree>
    <p:extLst>
      <p:ext uri="{BB962C8B-B14F-4D97-AF65-F5344CB8AC3E}">
        <p14:creationId xmlns:p14="http://schemas.microsoft.com/office/powerpoint/2010/main" val="118216556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sz="quarter"/>
          </p:nvPr>
        </p:nvSpPr>
        <p:spPr>
          <a:xfrm>
            <a:off x="2214563" y="214313"/>
            <a:ext cx="6302375" cy="906462"/>
          </a:xfrm>
        </p:spPr>
        <p:txBody>
          <a:bodyPr/>
          <a:lstStyle/>
          <a:p>
            <a:pPr algn="ctr" eaLnBrk="1" hangingPunct="1"/>
            <a:r>
              <a:rPr lang="tr-TR" altLang="tr-TR" sz="2400" b="1">
                <a:solidFill>
                  <a:srgbClr val="CC0000"/>
                </a:solidFill>
                <a:latin typeface="Arial" charset="0"/>
              </a:rPr>
              <a:t>VÜCUTTAKİ NABIZ VE </a:t>
            </a:r>
            <a:r>
              <a:rPr lang="tr-TR" altLang="tr-TR" sz="2400" b="1">
                <a:solidFill>
                  <a:srgbClr val="0070C0"/>
                </a:solidFill>
                <a:latin typeface="Arial" charset="0"/>
              </a:rPr>
              <a:t>BASI</a:t>
            </a:r>
            <a:r>
              <a:rPr lang="tr-TR" altLang="tr-TR" sz="2400" b="1">
                <a:solidFill>
                  <a:srgbClr val="CC0000"/>
                </a:solidFill>
                <a:latin typeface="Arial" charset="0"/>
              </a:rPr>
              <a:t> NOKTALARI</a:t>
            </a:r>
          </a:p>
        </p:txBody>
      </p:sp>
      <p:graphicFrame>
        <p:nvGraphicFramePr>
          <p:cNvPr id="1026" name="Object 3"/>
          <p:cNvGraphicFramePr>
            <a:graphicFrameLocks noGrp="1" noChangeAspect="1"/>
          </p:cNvGraphicFramePr>
          <p:nvPr>
            <p:ph sz="quarter" idx="1"/>
          </p:nvPr>
        </p:nvGraphicFramePr>
        <p:xfrm>
          <a:off x="2928938" y="1428750"/>
          <a:ext cx="2613025" cy="5140325"/>
        </p:xfrm>
        <a:graphic>
          <a:graphicData uri="http://schemas.openxmlformats.org/presentationml/2006/ole">
            <mc:AlternateContent xmlns:mc="http://schemas.openxmlformats.org/markup-compatibility/2006">
              <mc:Choice xmlns:v="urn:schemas-microsoft-com:vml" Requires="v">
                <p:oleObj spid="_x0000_s4112" name="CorelDRAW" r:id="rId3" imgW="2256120" imgH="4434840" progId="CorelDRAW.Graphic.9">
                  <p:embed/>
                </p:oleObj>
              </mc:Choice>
              <mc:Fallback>
                <p:oleObj name="CorelDRAW" r:id="rId3" imgW="2256120" imgH="4434840" progId="CorelDRAW.Graphic.9">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938" y="1428750"/>
                        <a:ext cx="2613025" cy="514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29" name="Picture 4" descr="2s"/>
          <p:cNvPicPr>
            <a:picLocks noGrp="1" noChangeAspect="1" noChangeArrowheads="1" noCrop="1"/>
          </p:cNvPicPr>
          <p:nvPr>
            <p:ph sz="quarter" idx="2"/>
          </p:nvPr>
        </p:nvPicPr>
        <p:blipFill>
          <a:blip r:embed="rId5">
            <a:extLst>
              <a:ext uri="{28A0092B-C50C-407E-A947-70E740481C1C}">
                <a14:useLocalDpi xmlns:a14="http://schemas.microsoft.com/office/drawing/2010/main" val="0"/>
              </a:ext>
            </a:extLst>
          </a:blip>
          <a:srcRect/>
          <a:stretch>
            <a:fillRect/>
          </a:stretch>
        </p:blipFill>
        <p:spPr>
          <a:xfrm rot="20700000">
            <a:off x="4114800" y="2543175"/>
            <a:ext cx="384175" cy="377825"/>
          </a:xfrm>
          <a:noFill/>
        </p:spPr>
      </p:pic>
      <p:sp>
        <p:nvSpPr>
          <p:cNvPr id="1030" name="Text Box 5"/>
          <p:cNvSpPr txBox="1">
            <a:spLocks noChangeArrowheads="1"/>
          </p:cNvSpPr>
          <p:nvPr/>
        </p:nvSpPr>
        <p:spPr bwMode="auto">
          <a:xfrm>
            <a:off x="6804025" y="1557338"/>
            <a:ext cx="1841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Comic Sans MS" pitchFamily="66" charset="0"/>
                <a:cs typeface="Arial" charset="0"/>
              </a:defRPr>
            </a:lvl1pPr>
            <a:lvl2pPr marL="742950" indent="-285750" eaLnBrk="0" hangingPunct="0">
              <a:defRPr sz="1200" b="1">
                <a:solidFill>
                  <a:schemeClr val="tx1"/>
                </a:solidFill>
                <a:latin typeface="Comic Sans MS" pitchFamily="66" charset="0"/>
                <a:cs typeface="Arial" charset="0"/>
              </a:defRPr>
            </a:lvl2pPr>
            <a:lvl3pPr marL="1143000" indent="-228600" eaLnBrk="0" hangingPunct="0">
              <a:defRPr sz="1200" b="1">
                <a:solidFill>
                  <a:schemeClr val="tx1"/>
                </a:solidFill>
                <a:latin typeface="Comic Sans MS" pitchFamily="66" charset="0"/>
                <a:cs typeface="Arial" charset="0"/>
              </a:defRPr>
            </a:lvl3pPr>
            <a:lvl4pPr marL="1600200" indent="-228600" eaLnBrk="0" hangingPunct="0">
              <a:defRPr sz="1200" b="1">
                <a:solidFill>
                  <a:schemeClr val="tx1"/>
                </a:solidFill>
                <a:latin typeface="Comic Sans MS" pitchFamily="66" charset="0"/>
                <a:cs typeface="Arial" charset="0"/>
              </a:defRPr>
            </a:lvl4pPr>
            <a:lvl5pPr marL="2057400" indent="-228600" eaLnBrk="0" hangingPunct="0">
              <a:defRPr sz="1200" b="1">
                <a:solidFill>
                  <a:schemeClr val="tx1"/>
                </a:solidFill>
                <a:latin typeface="Comic Sans MS" pitchFamily="66" charset="0"/>
                <a:cs typeface="Arial" charset="0"/>
              </a:defRPr>
            </a:lvl5pPr>
            <a:lvl6pPr marL="2514600" indent="-228600" eaLnBrk="0" fontAlgn="base" hangingPunct="0">
              <a:spcBef>
                <a:spcPct val="0"/>
              </a:spcBef>
              <a:spcAft>
                <a:spcPct val="0"/>
              </a:spcAft>
              <a:defRPr sz="1200" b="1">
                <a:solidFill>
                  <a:schemeClr val="tx1"/>
                </a:solidFill>
                <a:latin typeface="Comic Sans MS" pitchFamily="66" charset="0"/>
                <a:cs typeface="Arial" charset="0"/>
              </a:defRPr>
            </a:lvl6pPr>
            <a:lvl7pPr marL="2971800" indent="-228600" eaLnBrk="0" fontAlgn="base" hangingPunct="0">
              <a:spcBef>
                <a:spcPct val="0"/>
              </a:spcBef>
              <a:spcAft>
                <a:spcPct val="0"/>
              </a:spcAft>
              <a:defRPr sz="1200" b="1">
                <a:solidFill>
                  <a:schemeClr val="tx1"/>
                </a:solidFill>
                <a:latin typeface="Comic Sans MS" pitchFamily="66" charset="0"/>
                <a:cs typeface="Arial" charset="0"/>
              </a:defRPr>
            </a:lvl7pPr>
            <a:lvl8pPr marL="3429000" indent="-228600" eaLnBrk="0" fontAlgn="base" hangingPunct="0">
              <a:spcBef>
                <a:spcPct val="0"/>
              </a:spcBef>
              <a:spcAft>
                <a:spcPct val="0"/>
              </a:spcAft>
              <a:defRPr sz="1200" b="1">
                <a:solidFill>
                  <a:schemeClr val="tx1"/>
                </a:solidFill>
                <a:latin typeface="Comic Sans MS" pitchFamily="66" charset="0"/>
                <a:cs typeface="Arial" charset="0"/>
              </a:defRPr>
            </a:lvl8pPr>
            <a:lvl9pPr marL="3886200" indent="-228600" eaLnBrk="0" fontAlgn="base" hangingPunct="0">
              <a:spcBef>
                <a:spcPct val="0"/>
              </a:spcBef>
              <a:spcAft>
                <a:spcPct val="0"/>
              </a:spcAft>
              <a:defRPr sz="1200" b="1">
                <a:solidFill>
                  <a:schemeClr val="tx1"/>
                </a:solidFill>
                <a:latin typeface="Comic Sans MS" pitchFamily="66" charset="0"/>
                <a:cs typeface="Arial" charset="0"/>
              </a:defRPr>
            </a:lvl9pPr>
          </a:lstStyle>
          <a:p>
            <a:pPr eaLnBrk="1" hangingPunct="1"/>
            <a:endParaRPr lang="tr-TR" altLang="tr-TR" sz="3200" b="0">
              <a:latin typeface="Bookman Old Style" pitchFamily="18" charset="0"/>
            </a:endParaRPr>
          </a:p>
        </p:txBody>
      </p:sp>
      <p:sp>
        <p:nvSpPr>
          <p:cNvPr id="1031" name="Text Box 6"/>
          <p:cNvSpPr txBox="1">
            <a:spLocks noChangeArrowheads="1"/>
          </p:cNvSpPr>
          <p:nvPr/>
        </p:nvSpPr>
        <p:spPr bwMode="auto">
          <a:xfrm>
            <a:off x="5143500" y="1928813"/>
            <a:ext cx="2390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Comic Sans MS" pitchFamily="66" charset="0"/>
                <a:cs typeface="Arial" charset="0"/>
              </a:defRPr>
            </a:lvl1pPr>
            <a:lvl2pPr marL="742950" indent="-285750" eaLnBrk="0" hangingPunct="0">
              <a:defRPr sz="1200" b="1">
                <a:solidFill>
                  <a:schemeClr val="tx1"/>
                </a:solidFill>
                <a:latin typeface="Comic Sans MS" pitchFamily="66" charset="0"/>
                <a:cs typeface="Arial" charset="0"/>
              </a:defRPr>
            </a:lvl2pPr>
            <a:lvl3pPr marL="1143000" indent="-228600" eaLnBrk="0" hangingPunct="0">
              <a:defRPr sz="1200" b="1">
                <a:solidFill>
                  <a:schemeClr val="tx1"/>
                </a:solidFill>
                <a:latin typeface="Comic Sans MS" pitchFamily="66" charset="0"/>
                <a:cs typeface="Arial" charset="0"/>
              </a:defRPr>
            </a:lvl3pPr>
            <a:lvl4pPr marL="1600200" indent="-228600" eaLnBrk="0" hangingPunct="0">
              <a:defRPr sz="1200" b="1">
                <a:solidFill>
                  <a:schemeClr val="tx1"/>
                </a:solidFill>
                <a:latin typeface="Comic Sans MS" pitchFamily="66" charset="0"/>
                <a:cs typeface="Arial" charset="0"/>
              </a:defRPr>
            </a:lvl4pPr>
            <a:lvl5pPr marL="2057400" indent="-228600" eaLnBrk="0" hangingPunct="0">
              <a:defRPr sz="1200" b="1">
                <a:solidFill>
                  <a:schemeClr val="tx1"/>
                </a:solidFill>
                <a:latin typeface="Comic Sans MS" pitchFamily="66" charset="0"/>
                <a:cs typeface="Arial" charset="0"/>
              </a:defRPr>
            </a:lvl5pPr>
            <a:lvl6pPr marL="2514600" indent="-228600" eaLnBrk="0" fontAlgn="base" hangingPunct="0">
              <a:spcBef>
                <a:spcPct val="0"/>
              </a:spcBef>
              <a:spcAft>
                <a:spcPct val="0"/>
              </a:spcAft>
              <a:defRPr sz="1200" b="1">
                <a:solidFill>
                  <a:schemeClr val="tx1"/>
                </a:solidFill>
                <a:latin typeface="Comic Sans MS" pitchFamily="66" charset="0"/>
                <a:cs typeface="Arial" charset="0"/>
              </a:defRPr>
            </a:lvl6pPr>
            <a:lvl7pPr marL="2971800" indent="-228600" eaLnBrk="0" fontAlgn="base" hangingPunct="0">
              <a:spcBef>
                <a:spcPct val="0"/>
              </a:spcBef>
              <a:spcAft>
                <a:spcPct val="0"/>
              </a:spcAft>
              <a:defRPr sz="1200" b="1">
                <a:solidFill>
                  <a:schemeClr val="tx1"/>
                </a:solidFill>
                <a:latin typeface="Comic Sans MS" pitchFamily="66" charset="0"/>
                <a:cs typeface="Arial" charset="0"/>
              </a:defRPr>
            </a:lvl7pPr>
            <a:lvl8pPr marL="3429000" indent="-228600" eaLnBrk="0" fontAlgn="base" hangingPunct="0">
              <a:spcBef>
                <a:spcPct val="0"/>
              </a:spcBef>
              <a:spcAft>
                <a:spcPct val="0"/>
              </a:spcAft>
              <a:defRPr sz="1200" b="1">
                <a:solidFill>
                  <a:schemeClr val="tx1"/>
                </a:solidFill>
                <a:latin typeface="Comic Sans MS" pitchFamily="66" charset="0"/>
                <a:cs typeface="Arial" charset="0"/>
              </a:defRPr>
            </a:lvl8pPr>
            <a:lvl9pPr marL="3886200" indent="-228600" eaLnBrk="0" fontAlgn="base" hangingPunct="0">
              <a:spcBef>
                <a:spcPct val="0"/>
              </a:spcBef>
              <a:spcAft>
                <a:spcPct val="0"/>
              </a:spcAft>
              <a:defRPr sz="1200" b="1">
                <a:solidFill>
                  <a:schemeClr val="tx1"/>
                </a:solidFill>
                <a:latin typeface="Comic Sans MS" pitchFamily="66" charset="0"/>
                <a:cs typeface="Arial" charset="0"/>
              </a:defRPr>
            </a:lvl9pPr>
          </a:lstStyle>
          <a:p>
            <a:pPr eaLnBrk="1" hangingPunct="1">
              <a:spcBef>
                <a:spcPct val="50000"/>
              </a:spcBef>
            </a:pPr>
            <a:r>
              <a:rPr lang="tr-TR" altLang="tr-TR" sz="2000">
                <a:solidFill>
                  <a:srgbClr val="0070C0"/>
                </a:solidFill>
              </a:rPr>
              <a:t>Boyun </a:t>
            </a:r>
          </a:p>
        </p:txBody>
      </p:sp>
      <p:sp>
        <p:nvSpPr>
          <p:cNvPr id="1032" name="Text Box 7"/>
          <p:cNvSpPr txBox="1">
            <a:spLocks noChangeArrowheads="1"/>
          </p:cNvSpPr>
          <p:nvPr/>
        </p:nvSpPr>
        <p:spPr bwMode="auto">
          <a:xfrm>
            <a:off x="857250" y="2571750"/>
            <a:ext cx="348932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Comic Sans MS" pitchFamily="66" charset="0"/>
                <a:cs typeface="Arial" charset="0"/>
              </a:defRPr>
            </a:lvl1pPr>
            <a:lvl2pPr marL="742950" indent="-285750" eaLnBrk="0" hangingPunct="0">
              <a:defRPr sz="1200" b="1">
                <a:solidFill>
                  <a:schemeClr val="tx1"/>
                </a:solidFill>
                <a:latin typeface="Comic Sans MS" pitchFamily="66" charset="0"/>
                <a:cs typeface="Arial" charset="0"/>
              </a:defRPr>
            </a:lvl2pPr>
            <a:lvl3pPr marL="1143000" indent="-228600" eaLnBrk="0" hangingPunct="0">
              <a:defRPr sz="1200" b="1">
                <a:solidFill>
                  <a:schemeClr val="tx1"/>
                </a:solidFill>
                <a:latin typeface="Comic Sans MS" pitchFamily="66" charset="0"/>
                <a:cs typeface="Arial" charset="0"/>
              </a:defRPr>
            </a:lvl3pPr>
            <a:lvl4pPr marL="1600200" indent="-228600" eaLnBrk="0" hangingPunct="0">
              <a:defRPr sz="1200" b="1">
                <a:solidFill>
                  <a:schemeClr val="tx1"/>
                </a:solidFill>
                <a:latin typeface="Comic Sans MS" pitchFamily="66" charset="0"/>
                <a:cs typeface="Arial" charset="0"/>
              </a:defRPr>
            </a:lvl4pPr>
            <a:lvl5pPr marL="2057400" indent="-228600" eaLnBrk="0" hangingPunct="0">
              <a:defRPr sz="1200" b="1">
                <a:solidFill>
                  <a:schemeClr val="tx1"/>
                </a:solidFill>
                <a:latin typeface="Comic Sans MS" pitchFamily="66" charset="0"/>
                <a:cs typeface="Arial" charset="0"/>
              </a:defRPr>
            </a:lvl5pPr>
            <a:lvl6pPr marL="2514600" indent="-228600" eaLnBrk="0" fontAlgn="base" hangingPunct="0">
              <a:spcBef>
                <a:spcPct val="0"/>
              </a:spcBef>
              <a:spcAft>
                <a:spcPct val="0"/>
              </a:spcAft>
              <a:defRPr sz="1200" b="1">
                <a:solidFill>
                  <a:schemeClr val="tx1"/>
                </a:solidFill>
                <a:latin typeface="Comic Sans MS" pitchFamily="66" charset="0"/>
                <a:cs typeface="Arial" charset="0"/>
              </a:defRPr>
            </a:lvl6pPr>
            <a:lvl7pPr marL="2971800" indent="-228600" eaLnBrk="0" fontAlgn="base" hangingPunct="0">
              <a:spcBef>
                <a:spcPct val="0"/>
              </a:spcBef>
              <a:spcAft>
                <a:spcPct val="0"/>
              </a:spcAft>
              <a:defRPr sz="1200" b="1">
                <a:solidFill>
                  <a:schemeClr val="tx1"/>
                </a:solidFill>
                <a:latin typeface="Comic Sans MS" pitchFamily="66" charset="0"/>
                <a:cs typeface="Arial" charset="0"/>
              </a:defRPr>
            </a:lvl7pPr>
            <a:lvl8pPr marL="3429000" indent="-228600" eaLnBrk="0" fontAlgn="base" hangingPunct="0">
              <a:spcBef>
                <a:spcPct val="0"/>
              </a:spcBef>
              <a:spcAft>
                <a:spcPct val="0"/>
              </a:spcAft>
              <a:defRPr sz="1200" b="1">
                <a:solidFill>
                  <a:schemeClr val="tx1"/>
                </a:solidFill>
                <a:latin typeface="Comic Sans MS" pitchFamily="66" charset="0"/>
                <a:cs typeface="Arial" charset="0"/>
              </a:defRPr>
            </a:lvl8pPr>
            <a:lvl9pPr marL="3886200" indent="-228600" eaLnBrk="0" fontAlgn="base" hangingPunct="0">
              <a:spcBef>
                <a:spcPct val="0"/>
              </a:spcBef>
              <a:spcAft>
                <a:spcPct val="0"/>
              </a:spcAft>
              <a:defRPr sz="1200" b="1">
                <a:solidFill>
                  <a:schemeClr val="tx1"/>
                </a:solidFill>
                <a:latin typeface="Comic Sans MS" pitchFamily="66" charset="0"/>
                <a:cs typeface="Arial" charset="0"/>
              </a:defRPr>
            </a:lvl9pPr>
          </a:lstStyle>
          <a:p>
            <a:pPr eaLnBrk="1" hangingPunct="1">
              <a:spcBef>
                <a:spcPct val="50000"/>
              </a:spcBef>
            </a:pPr>
            <a:r>
              <a:rPr lang="tr-TR" altLang="tr-TR" sz="2000">
                <a:solidFill>
                  <a:srgbClr val="0070C0"/>
                </a:solidFill>
              </a:rPr>
              <a:t>Koltuk altı/</a:t>
            </a:r>
          </a:p>
          <a:p>
            <a:pPr eaLnBrk="1" hangingPunct="1">
              <a:spcBef>
                <a:spcPct val="50000"/>
              </a:spcBef>
            </a:pPr>
            <a:r>
              <a:rPr lang="tr-TR" altLang="tr-TR" sz="2000">
                <a:solidFill>
                  <a:srgbClr val="0070C0"/>
                </a:solidFill>
              </a:rPr>
              <a:t>Üst kol iç kısmı </a:t>
            </a:r>
          </a:p>
        </p:txBody>
      </p:sp>
      <p:sp>
        <p:nvSpPr>
          <p:cNvPr id="1033" name="Text Box 8"/>
          <p:cNvSpPr txBox="1">
            <a:spLocks noChangeArrowheads="1"/>
          </p:cNvSpPr>
          <p:nvPr/>
        </p:nvSpPr>
        <p:spPr bwMode="auto">
          <a:xfrm>
            <a:off x="928688" y="5286375"/>
            <a:ext cx="2667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Comic Sans MS" pitchFamily="66" charset="0"/>
                <a:cs typeface="Arial" charset="0"/>
              </a:defRPr>
            </a:lvl1pPr>
            <a:lvl2pPr marL="742950" indent="-285750" eaLnBrk="0" hangingPunct="0">
              <a:defRPr sz="1200" b="1">
                <a:solidFill>
                  <a:schemeClr val="tx1"/>
                </a:solidFill>
                <a:latin typeface="Comic Sans MS" pitchFamily="66" charset="0"/>
                <a:cs typeface="Arial" charset="0"/>
              </a:defRPr>
            </a:lvl2pPr>
            <a:lvl3pPr marL="1143000" indent="-228600" eaLnBrk="0" hangingPunct="0">
              <a:defRPr sz="1200" b="1">
                <a:solidFill>
                  <a:schemeClr val="tx1"/>
                </a:solidFill>
                <a:latin typeface="Comic Sans MS" pitchFamily="66" charset="0"/>
                <a:cs typeface="Arial" charset="0"/>
              </a:defRPr>
            </a:lvl3pPr>
            <a:lvl4pPr marL="1600200" indent="-228600" eaLnBrk="0" hangingPunct="0">
              <a:defRPr sz="1200" b="1">
                <a:solidFill>
                  <a:schemeClr val="tx1"/>
                </a:solidFill>
                <a:latin typeface="Comic Sans MS" pitchFamily="66" charset="0"/>
                <a:cs typeface="Arial" charset="0"/>
              </a:defRPr>
            </a:lvl4pPr>
            <a:lvl5pPr marL="2057400" indent="-228600" eaLnBrk="0" hangingPunct="0">
              <a:defRPr sz="1200" b="1">
                <a:solidFill>
                  <a:schemeClr val="tx1"/>
                </a:solidFill>
                <a:latin typeface="Comic Sans MS" pitchFamily="66" charset="0"/>
                <a:cs typeface="Arial" charset="0"/>
              </a:defRPr>
            </a:lvl5pPr>
            <a:lvl6pPr marL="2514600" indent="-228600" eaLnBrk="0" fontAlgn="base" hangingPunct="0">
              <a:spcBef>
                <a:spcPct val="0"/>
              </a:spcBef>
              <a:spcAft>
                <a:spcPct val="0"/>
              </a:spcAft>
              <a:defRPr sz="1200" b="1">
                <a:solidFill>
                  <a:schemeClr val="tx1"/>
                </a:solidFill>
                <a:latin typeface="Comic Sans MS" pitchFamily="66" charset="0"/>
                <a:cs typeface="Arial" charset="0"/>
              </a:defRPr>
            </a:lvl6pPr>
            <a:lvl7pPr marL="2971800" indent="-228600" eaLnBrk="0" fontAlgn="base" hangingPunct="0">
              <a:spcBef>
                <a:spcPct val="0"/>
              </a:spcBef>
              <a:spcAft>
                <a:spcPct val="0"/>
              </a:spcAft>
              <a:defRPr sz="1200" b="1">
                <a:solidFill>
                  <a:schemeClr val="tx1"/>
                </a:solidFill>
                <a:latin typeface="Comic Sans MS" pitchFamily="66" charset="0"/>
                <a:cs typeface="Arial" charset="0"/>
              </a:defRPr>
            </a:lvl7pPr>
            <a:lvl8pPr marL="3429000" indent="-228600" eaLnBrk="0" fontAlgn="base" hangingPunct="0">
              <a:spcBef>
                <a:spcPct val="0"/>
              </a:spcBef>
              <a:spcAft>
                <a:spcPct val="0"/>
              </a:spcAft>
              <a:defRPr sz="1200" b="1">
                <a:solidFill>
                  <a:schemeClr val="tx1"/>
                </a:solidFill>
                <a:latin typeface="Comic Sans MS" pitchFamily="66" charset="0"/>
                <a:cs typeface="Arial" charset="0"/>
              </a:defRPr>
            </a:lvl8pPr>
            <a:lvl9pPr marL="3886200" indent="-228600" eaLnBrk="0" fontAlgn="base" hangingPunct="0">
              <a:spcBef>
                <a:spcPct val="0"/>
              </a:spcBef>
              <a:spcAft>
                <a:spcPct val="0"/>
              </a:spcAft>
              <a:defRPr sz="1200" b="1">
                <a:solidFill>
                  <a:schemeClr val="tx1"/>
                </a:solidFill>
                <a:latin typeface="Comic Sans MS" pitchFamily="66" charset="0"/>
                <a:cs typeface="Arial" charset="0"/>
              </a:defRPr>
            </a:lvl9pPr>
          </a:lstStyle>
          <a:p>
            <a:pPr eaLnBrk="1" hangingPunct="1">
              <a:spcBef>
                <a:spcPct val="50000"/>
              </a:spcBef>
            </a:pPr>
            <a:r>
              <a:rPr lang="tr-TR" altLang="tr-TR" sz="2000"/>
              <a:t>Ayak  bileği</a:t>
            </a:r>
          </a:p>
        </p:txBody>
      </p:sp>
      <p:sp>
        <p:nvSpPr>
          <p:cNvPr id="1034" name="Text Box 9"/>
          <p:cNvSpPr txBox="1">
            <a:spLocks noChangeArrowheads="1"/>
          </p:cNvSpPr>
          <p:nvPr/>
        </p:nvSpPr>
        <p:spPr bwMode="auto">
          <a:xfrm>
            <a:off x="642938" y="3714750"/>
            <a:ext cx="1898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Comic Sans MS" pitchFamily="66" charset="0"/>
                <a:cs typeface="Arial" charset="0"/>
              </a:defRPr>
            </a:lvl1pPr>
            <a:lvl2pPr marL="742950" indent="-285750" eaLnBrk="0" hangingPunct="0">
              <a:defRPr sz="1200" b="1">
                <a:solidFill>
                  <a:schemeClr val="tx1"/>
                </a:solidFill>
                <a:latin typeface="Comic Sans MS" pitchFamily="66" charset="0"/>
                <a:cs typeface="Arial" charset="0"/>
              </a:defRPr>
            </a:lvl2pPr>
            <a:lvl3pPr marL="1143000" indent="-228600" eaLnBrk="0" hangingPunct="0">
              <a:defRPr sz="1200" b="1">
                <a:solidFill>
                  <a:schemeClr val="tx1"/>
                </a:solidFill>
                <a:latin typeface="Comic Sans MS" pitchFamily="66" charset="0"/>
                <a:cs typeface="Arial" charset="0"/>
              </a:defRPr>
            </a:lvl3pPr>
            <a:lvl4pPr marL="1600200" indent="-228600" eaLnBrk="0" hangingPunct="0">
              <a:defRPr sz="1200" b="1">
                <a:solidFill>
                  <a:schemeClr val="tx1"/>
                </a:solidFill>
                <a:latin typeface="Comic Sans MS" pitchFamily="66" charset="0"/>
                <a:cs typeface="Arial" charset="0"/>
              </a:defRPr>
            </a:lvl4pPr>
            <a:lvl5pPr marL="2057400" indent="-228600" eaLnBrk="0" hangingPunct="0">
              <a:defRPr sz="1200" b="1">
                <a:solidFill>
                  <a:schemeClr val="tx1"/>
                </a:solidFill>
                <a:latin typeface="Comic Sans MS" pitchFamily="66" charset="0"/>
                <a:cs typeface="Arial" charset="0"/>
              </a:defRPr>
            </a:lvl5pPr>
            <a:lvl6pPr marL="2514600" indent="-228600" eaLnBrk="0" fontAlgn="base" hangingPunct="0">
              <a:spcBef>
                <a:spcPct val="0"/>
              </a:spcBef>
              <a:spcAft>
                <a:spcPct val="0"/>
              </a:spcAft>
              <a:defRPr sz="1200" b="1">
                <a:solidFill>
                  <a:schemeClr val="tx1"/>
                </a:solidFill>
                <a:latin typeface="Comic Sans MS" pitchFamily="66" charset="0"/>
                <a:cs typeface="Arial" charset="0"/>
              </a:defRPr>
            </a:lvl6pPr>
            <a:lvl7pPr marL="2971800" indent="-228600" eaLnBrk="0" fontAlgn="base" hangingPunct="0">
              <a:spcBef>
                <a:spcPct val="0"/>
              </a:spcBef>
              <a:spcAft>
                <a:spcPct val="0"/>
              </a:spcAft>
              <a:defRPr sz="1200" b="1">
                <a:solidFill>
                  <a:schemeClr val="tx1"/>
                </a:solidFill>
                <a:latin typeface="Comic Sans MS" pitchFamily="66" charset="0"/>
                <a:cs typeface="Arial" charset="0"/>
              </a:defRPr>
            </a:lvl7pPr>
            <a:lvl8pPr marL="3429000" indent="-228600" eaLnBrk="0" fontAlgn="base" hangingPunct="0">
              <a:spcBef>
                <a:spcPct val="0"/>
              </a:spcBef>
              <a:spcAft>
                <a:spcPct val="0"/>
              </a:spcAft>
              <a:defRPr sz="1200" b="1">
                <a:solidFill>
                  <a:schemeClr val="tx1"/>
                </a:solidFill>
                <a:latin typeface="Comic Sans MS" pitchFamily="66" charset="0"/>
                <a:cs typeface="Arial" charset="0"/>
              </a:defRPr>
            </a:lvl8pPr>
            <a:lvl9pPr marL="3886200" indent="-228600" eaLnBrk="0" fontAlgn="base" hangingPunct="0">
              <a:spcBef>
                <a:spcPct val="0"/>
              </a:spcBef>
              <a:spcAft>
                <a:spcPct val="0"/>
              </a:spcAft>
              <a:defRPr sz="1200" b="1">
                <a:solidFill>
                  <a:schemeClr val="tx1"/>
                </a:solidFill>
                <a:latin typeface="Comic Sans MS" pitchFamily="66" charset="0"/>
                <a:cs typeface="Arial" charset="0"/>
              </a:defRPr>
            </a:lvl9pPr>
          </a:lstStyle>
          <a:p>
            <a:pPr eaLnBrk="1" hangingPunct="1">
              <a:spcBef>
                <a:spcPct val="50000"/>
              </a:spcBef>
            </a:pPr>
            <a:r>
              <a:rPr lang="tr-TR" altLang="tr-TR" sz="1800"/>
              <a:t>El bileği</a:t>
            </a:r>
          </a:p>
        </p:txBody>
      </p:sp>
      <p:sp>
        <p:nvSpPr>
          <p:cNvPr id="1035" name="Line 10"/>
          <p:cNvSpPr>
            <a:spLocks noChangeShapeType="1"/>
          </p:cNvSpPr>
          <p:nvPr/>
        </p:nvSpPr>
        <p:spPr bwMode="auto">
          <a:xfrm flipH="1">
            <a:off x="1785938" y="3717925"/>
            <a:ext cx="1436687" cy="1397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1036" name="Line 11"/>
          <p:cNvSpPr>
            <a:spLocks noChangeShapeType="1"/>
          </p:cNvSpPr>
          <p:nvPr/>
        </p:nvSpPr>
        <p:spPr bwMode="auto">
          <a:xfrm flipH="1" flipV="1">
            <a:off x="2286000" y="2760663"/>
            <a:ext cx="1428750" cy="46037"/>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1037" name="Line 12"/>
          <p:cNvSpPr>
            <a:spLocks noChangeShapeType="1"/>
          </p:cNvSpPr>
          <p:nvPr/>
        </p:nvSpPr>
        <p:spPr bwMode="auto">
          <a:xfrm flipV="1">
            <a:off x="4286250" y="2071688"/>
            <a:ext cx="785813" cy="144462"/>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1038" name="Line 13"/>
          <p:cNvSpPr>
            <a:spLocks noChangeShapeType="1"/>
          </p:cNvSpPr>
          <p:nvPr/>
        </p:nvSpPr>
        <p:spPr bwMode="auto">
          <a:xfrm flipH="1" flipV="1">
            <a:off x="2500313" y="5572125"/>
            <a:ext cx="1571625" cy="5715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1039" name="Text Box 14"/>
          <p:cNvSpPr txBox="1">
            <a:spLocks noChangeArrowheads="1"/>
          </p:cNvSpPr>
          <p:nvPr/>
        </p:nvSpPr>
        <p:spPr bwMode="auto">
          <a:xfrm>
            <a:off x="5643563" y="4419600"/>
            <a:ext cx="33480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Comic Sans MS" pitchFamily="66" charset="0"/>
                <a:cs typeface="Arial" charset="0"/>
              </a:defRPr>
            </a:lvl1pPr>
            <a:lvl2pPr marL="742950" indent="-285750" eaLnBrk="0" hangingPunct="0">
              <a:defRPr sz="1200" b="1">
                <a:solidFill>
                  <a:schemeClr val="tx1"/>
                </a:solidFill>
                <a:latin typeface="Comic Sans MS" pitchFamily="66" charset="0"/>
                <a:cs typeface="Arial" charset="0"/>
              </a:defRPr>
            </a:lvl2pPr>
            <a:lvl3pPr marL="1143000" indent="-228600" eaLnBrk="0" hangingPunct="0">
              <a:defRPr sz="1200" b="1">
                <a:solidFill>
                  <a:schemeClr val="tx1"/>
                </a:solidFill>
                <a:latin typeface="Comic Sans MS" pitchFamily="66" charset="0"/>
                <a:cs typeface="Arial" charset="0"/>
              </a:defRPr>
            </a:lvl3pPr>
            <a:lvl4pPr marL="1600200" indent="-228600" eaLnBrk="0" hangingPunct="0">
              <a:defRPr sz="1200" b="1">
                <a:solidFill>
                  <a:schemeClr val="tx1"/>
                </a:solidFill>
                <a:latin typeface="Comic Sans MS" pitchFamily="66" charset="0"/>
                <a:cs typeface="Arial" charset="0"/>
              </a:defRPr>
            </a:lvl4pPr>
            <a:lvl5pPr marL="2057400" indent="-228600" eaLnBrk="0" hangingPunct="0">
              <a:defRPr sz="1200" b="1">
                <a:solidFill>
                  <a:schemeClr val="tx1"/>
                </a:solidFill>
                <a:latin typeface="Comic Sans MS" pitchFamily="66" charset="0"/>
                <a:cs typeface="Arial" charset="0"/>
              </a:defRPr>
            </a:lvl5pPr>
            <a:lvl6pPr marL="2514600" indent="-228600" eaLnBrk="0" fontAlgn="base" hangingPunct="0">
              <a:spcBef>
                <a:spcPct val="0"/>
              </a:spcBef>
              <a:spcAft>
                <a:spcPct val="0"/>
              </a:spcAft>
              <a:defRPr sz="1200" b="1">
                <a:solidFill>
                  <a:schemeClr val="tx1"/>
                </a:solidFill>
                <a:latin typeface="Comic Sans MS" pitchFamily="66" charset="0"/>
                <a:cs typeface="Arial" charset="0"/>
              </a:defRPr>
            </a:lvl6pPr>
            <a:lvl7pPr marL="2971800" indent="-228600" eaLnBrk="0" fontAlgn="base" hangingPunct="0">
              <a:spcBef>
                <a:spcPct val="0"/>
              </a:spcBef>
              <a:spcAft>
                <a:spcPct val="0"/>
              </a:spcAft>
              <a:defRPr sz="1200" b="1">
                <a:solidFill>
                  <a:schemeClr val="tx1"/>
                </a:solidFill>
                <a:latin typeface="Comic Sans MS" pitchFamily="66" charset="0"/>
                <a:cs typeface="Arial" charset="0"/>
              </a:defRPr>
            </a:lvl7pPr>
            <a:lvl8pPr marL="3429000" indent="-228600" eaLnBrk="0" fontAlgn="base" hangingPunct="0">
              <a:spcBef>
                <a:spcPct val="0"/>
              </a:spcBef>
              <a:spcAft>
                <a:spcPct val="0"/>
              </a:spcAft>
              <a:defRPr sz="1200" b="1">
                <a:solidFill>
                  <a:schemeClr val="tx1"/>
                </a:solidFill>
                <a:latin typeface="Comic Sans MS" pitchFamily="66" charset="0"/>
                <a:cs typeface="Arial" charset="0"/>
              </a:defRPr>
            </a:lvl8pPr>
            <a:lvl9pPr marL="3886200" indent="-228600" eaLnBrk="0" fontAlgn="base" hangingPunct="0">
              <a:spcBef>
                <a:spcPct val="0"/>
              </a:spcBef>
              <a:spcAft>
                <a:spcPct val="0"/>
              </a:spcAft>
              <a:defRPr sz="1200" b="1">
                <a:solidFill>
                  <a:schemeClr val="tx1"/>
                </a:solidFill>
                <a:latin typeface="Comic Sans MS" pitchFamily="66" charset="0"/>
                <a:cs typeface="Arial" charset="0"/>
              </a:defRPr>
            </a:lvl9pPr>
          </a:lstStyle>
          <a:p>
            <a:pPr eaLnBrk="1" hangingPunct="1">
              <a:spcBef>
                <a:spcPct val="50000"/>
              </a:spcBef>
            </a:pPr>
            <a:r>
              <a:rPr lang="tr-TR" altLang="tr-TR" sz="2000">
                <a:solidFill>
                  <a:srgbClr val="0070C0"/>
                </a:solidFill>
              </a:rPr>
              <a:t>Uyluk/Bacağın iç kısmı</a:t>
            </a:r>
          </a:p>
        </p:txBody>
      </p:sp>
      <p:sp>
        <p:nvSpPr>
          <p:cNvPr id="1040" name="Line 15"/>
          <p:cNvSpPr>
            <a:spLocks noChangeShapeType="1"/>
          </p:cNvSpPr>
          <p:nvPr/>
        </p:nvSpPr>
        <p:spPr bwMode="auto">
          <a:xfrm>
            <a:off x="4500563" y="4286250"/>
            <a:ext cx="1143000" cy="357188"/>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1041" name="Line 16"/>
          <p:cNvSpPr>
            <a:spLocks noChangeShapeType="1"/>
          </p:cNvSpPr>
          <p:nvPr/>
        </p:nvSpPr>
        <p:spPr bwMode="auto">
          <a:xfrm flipH="1" flipV="1">
            <a:off x="2571750" y="1928813"/>
            <a:ext cx="1428750" cy="500062"/>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1042" name="Text Box 17"/>
          <p:cNvSpPr txBox="1">
            <a:spLocks noChangeArrowheads="1"/>
          </p:cNvSpPr>
          <p:nvPr/>
        </p:nvSpPr>
        <p:spPr bwMode="auto">
          <a:xfrm>
            <a:off x="642938" y="1785938"/>
            <a:ext cx="2016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Comic Sans MS" pitchFamily="66" charset="0"/>
                <a:cs typeface="Arial" charset="0"/>
              </a:defRPr>
            </a:lvl1pPr>
            <a:lvl2pPr marL="742950" indent="-285750" eaLnBrk="0" hangingPunct="0">
              <a:defRPr sz="1200" b="1">
                <a:solidFill>
                  <a:schemeClr val="tx1"/>
                </a:solidFill>
                <a:latin typeface="Comic Sans MS" pitchFamily="66" charset="0"/>
                <a:cs typeface="Arial" charset="0"/>
              </a:defRPr>
            </a:lvl2pPr>
            <a:lvl3pPr marL="1143000" indent="-228600" eaLnBrk="0" hangingPunct="0">
              <a:defRPr sz="1200" b="1">
                <a:solidFill>
                  <a:schemeClr val="tx1"/>
                </a:solidFill>
                <a:latin typeface="Comic Sans MS" pitchFamily="66" charset="0"/>
                <a:cs typeface="Arial" charset="0"/>
              </a:defRPr>
            </a:lvl3pPr>
            <a:lvl4pPr marL="1600200" indent="-228600" eaLnBrk="0" hangingPunct="0">
              <a:defRPr sz="1200" b="1">
                <a:solidFill>
                  <a:schemeClr val="tx1"/>
                </a:solidFill>
                <a:latin typeface="Comic Sans MS" pitchFamily="66" charset="0"/>
                <a:cs typeface="Arial" charset="0"/>
              </a:defRPr>
            </a:lvl4pPr>
            <a:lvl5pPr marL="2057400" indent="-228600" eaLnBrk="0" hangingPunct="0">
              <a:defRPr sz="1200" b="1">
                <a:solidFill>
                  <a:schemeClr val="tx1"/>
                </a:solidFill>
                <a:latin typeface="Comic Sans MS" pitchFamily="66" charset="0"/>
                <a:cs typeface="Arial" charset="0"/>
              </a:defRPr>
            </a:lvl5pPr>
            <a:lvl6pPr marL="2514600" indent="-228600" eaLnBrk="0" fontAlgn="base" hangingPunct="0">
              <a:spcBef>
                <a:spcPct val="0"/>
              </a:spcBef>
              <a:spcAft>
                <a:spcPct val="0"/>
              </a:spcAft>
              <a:defRPr sz="1200" b="1">
                <a:solidFill>
                  <a:schemeClr val="tx1"/>
                </a:solidFill>
                <a:latin typeface="Comic Sans MS" pitchFamily="66" charset="0"/>
                <a:cs typeface="Arial" charset="0"/>
              </a:defRPr>
            </a:lvl6pPr>
            <a:lvl7pPr marL="2971800" indent="-228600" eaLnBrk="0" fontAlgn="base" hangingPunct="0">
              <a:spcBef>
                <a:spcPct val="0"/>
              </a:spcBef>
              <a:spcAft>
                <a:spcPct val="0"/>
              </a:spcAft>
              <a:defRPr sz="1200" b="1">
                <a:solidFill>
                  <a:schemeClr val="tx1"/>
                </a:solidFill>
                <a:latin typeface="Comic Sans MS" pitchFamily="66" charset="0"/>
                <a:cs typeface="Arial" charset="0"/>
              </a:defRPr>
            </a:lvl7pPr>
            <a:lvl8pPr marL="3429000" indent="-228600" eaLnBrk="0" fontAlgn="base" hangingPunct="0">
              <a:spcBef>
                <a:spcPct val="0"/>
              </a:spcBef>
              <a:spcAft>
                <a:spcPct val="0"/>
              </a:spcAft>
              <a:defRPr sz="1200" b="1">
                <a:solidFill>
                  <a:schemeClr val="tx1"/>
                </a:solidFill>
                <a:latin typeface="Comic Sans MS" pitchFamily="66" charset="0"/>
                <a:cs typeface="Arial" charset="0"/>
              </a:defRPr>
            </a:lvl8pPr>
            <a:lvl9pPr marL="3886200" indent="-228600" eaLnBrk="0" fontAlgn="base" hangingPunct="0">
              <a:spcBef>
                <a:spcPct val="0"/>
              </a:spcBef>
              <a:spcAft>
                <a:spcPct val="0"/>
              </a:spcAft>
              <a:defRPr sz="1200" b="1">
                <a:solidFill>
                  <a:schemeClr val="tx1"/>
                </a:solidFill>
                <a:latin typeface="Comic Sans MS" pitchFamily="66" charset="0"/>
                <a:cs typeface="Arial" charset="0"/>
              </a:defRPr>
            </a:lvl9pPr>
          </a:lstStyle>
          <a:p>
            <a:pPr eaLnBrk="1" hangingPunct="1">
              <a:spcBef>
                <a:spcPct val="50000"/>
              </a:spcBef>
            </a:pPr>
            <a:r>
              <a:rPr lang="tr-TR" altLang="tr-TR" sz="1800">
                <a:solidFill>
                  <a:srgbClr val="0070C0"/>
                </a:solidFill>
              </a:rPr>
              <a:t>Köprücük kemiği üzeri</a:t>
            </a:r>
          </a:p>
        </p:txBody>
      </p:sp>
      <p:sp>
        <p:nvSpPr>
          <p:cNvPr id="1043" name="Text Box 14"/>
          <p:cNvSpPr txBox="1">
            <a:spLocks noChangeArrowheads="1"/>
          </p:cNvSpPr>
          <p:nvPr/>
        </p:nvSpPr>
        <p:spPr bwMode="auto">
          <a:xfrm>
            <a:off x="4929188" y="5643563"/>
            <a:ext cx="3429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Comic Sans MS" pitchFamily="66" charset="0"/>
                <a:cs typeface="Arial" charset="0"/>
              </a:defRPr>
            </a:lvl1pPr>
            <a:lvl2pPr marL="742950" indent="-285750" eaLnBrk="0" hangingPunct="0">
              <a:defRPr sz="1200" b="1">
                <a:solidFill>
                  <a:schemeClr val="tx1"/>
                </a:solidFill>
                <a:latin typeface="Comic Sans MS" pitchFamily="66" charset="0"/>
                <a:cs typeface="Arial" charset="0"/>
              </a:defRPr>
            </a:lvl2pPr>
            <a:lvl3pPr marL="1143000" indent="-228600" eaLnBrk="0" hangingPunct="0">
              <a:defRPr sz="1200" b="1">
                <a:solidFill>
                  <a:schemeClr val="tx1"/>
                </a:solidFill>
                <a:latin typeface="Comic Sans MS" pitchFamily="66" charset="0"/>
                <a:cs typeface="Arial" charset="0"/>
              </a:defRPr>
            </a:lvl3pPr>
            <a:lvl4pPr marL="1600200" indent="-228600" eaLnBrk="0" hangingPunct="0">
              <a:defRPr sz="1200" b="1">
                <a:solidFill>
                  <a:schemeClr val="tx1"/>
                </a:solidFill>
                <a:latin typeface="Comic Sans MS" pitchFamily="66" charset="0"/>
                <a:cs typeface="Arial" charset="0"/>
              </a:defRPr>
            </a:lvl4pPr>
            <a:lvl5pPr marL="2057400" indent="-228600" eaLnBrk="0" hangingPunct="0">
              <a:defRPr sz="1200" b="1">
                <a:solidFill>
                  <a:schemeClr val="tx1"/>
                </a:solidFill>
                <a:latin typeface="Comic Sans MS" pitchFamily="66" charset="0"/>
                <a:cs typeface="Arial" charset="0"/>
              </a:defRPr>
            </a:lvl5pPr>
            <a:lvl6pPr marL="2514600" indent="-228600" eaLnBrk="0" fontAlgn="base" hangingPunct="0">
              <a:spcBef>
                <a:spcPct val="0"/>
              </a:spcBef>
              <a:spcAft>
                <a:spcPct val="0"/>
              </a:spcAft>
              <a:defRPr sz="1200" b="1">
                <a:solidFill>
                  <a:schemeClr val="tx1"/>
                </a:solidFill>
                <a:latin typeface="Comic Sans MS" pitchFamily="66" charset="0"/>
                <a:cs typeface="Arial" charset="0"/>
              </a:defRPr>
            </a:lvl6pPr>
            <a:lvl7pPr marL="2971800" indent="-228600" eaLnBrk="0" fontAlgn="base" hangingPunct="0">
              <a:spcBef>
                <a:spcPct val="0"/>
              </a:spcBef>
              <a:spcAft>
                <a:spcPct val="0"/>
              </a:spcAft>
              <a:defRPr sz="1200" b="1">
                <a:solidFill>
                  <a:schemeClr val="tx1"/>
                </a:solidFill>
                <a:latin typeface="Comic Sans MS" pitchFamily="66" charset="0"/>
                <a:cs typeface="Arial" charset="0"/>
              </a:defRPr>
            </a:lvl7pPr>
            <a:lvl8pPr marL="3429000" indent="-228600" eaLnBrk="0" fontAlgn="base" hangingPunct="0">
              <a:spcBef>
                <a:spcPct val="0"/>
              </a:spcBef>
              <a:spcAft>
                <a:spcPct val="0"/>
              </a:spcAft>
              <a:defRPr sz="1200" b="1">
                <a:solidFill>
                  <a:schemeClr val="tx1"/>
                </a:solidFill>
                <a:latin typeface="Comic Sans MS" pitchFamily="66" charset="0"/>
                <a:cs typeface="Arial" charset="0"/>
              </a:defRPr>
            </a:lvl8pPr>
            <a:lvl9pPr marL="3886200" indent="-228600" eaLnBrk="0" fontAlgn="base" hangingPunct="0">
              <a:spcBef>
                <a:spcPct val="0"/>
              </a:spcBef>
              <a:spcAft>
                <a:spcPct val="0"/>
              </a:spcAft>
              <a:defRPr sz="1200" b="1">
                <a:solidFill>
                  <a:schemeClr val="tx1"/>
                </a:solidFill>
                <a:latin typeface="Comic Sans MS" pitchFamily="66" charset="0"/>
                <a:cs typeface="Arial" charset="0"/>
              </a:defRPr>
            </a:lvl9pPr>
          </a:lstStyle>
          <a:p>
            <a:pPr eaLnBrk="1" hangingPunct="1">
              <a:spcBef>
                <a:spcPct val="50000"/>
              </a:spcBef>
            </a:pPr>
            <a:r>
              <a:rPr lang="tr-TR" altLang="tr-TR" sz="2000"/>
              <a:t>Diz kapağı arkası</a:t>
            </a:r>
          </a:p>
        </p:txBody>
      </p:sp>
      <p:sp>
        <p:nvSpPr>
          <p:cNvPr id="1044" name="Line 15"/>
          <p:cNvSpPr>
            <a:spLocks noChangeShapeType="1"/>
          </p:cNvSpPr>
          <p:nvPr/>
        </p:nvSpPr>
        <p:spPr bwMode="auto">
          <a:xfrm>
            <a:off x="4429125" y="5000625"/>
            <a:ext cx="571500" cy="785813"/>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1045" name="Text Box 14"/>
          <p:cNvSpPr txBox="1">
            <a:spLocks noChangeArrowheads="1"/>
          </p:cNvSpPr>
          <p:nvPr/>
        </p:nvSpPr>
        <p:spPr bwMode="auto">
          <a:xfrm>
            <a:off x="5214938" y="2714625"/>
            <a:ext cx="3429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Comic Sans MS" pitchFamily="66" charset="0"/>
                <a:cs typeface="Arial" charset="0"/>
              </a:defRPr>
            </a:lvl1pPr>
            <a:lvl2pPr marL="742950" indent="-285750" eaLnBrk="0" hangingPunct="0">
              <a:defRPr sz="1200" b="1">
                <a:solidFill>
                  <a:schemeClr val="tx1"/>
                </a:solidFill>
                <a:latin typeface="Comic Sans MS" pitchFamily="66" charset="0"/>
                <a:cs typeface="Arial" charset="0"/>
              </a:defRPr>
            </a:lvl2pPr>
            <a:lvl3pPr marL="1143000" indent="-228600" eaLnBrk="0" hangingPunct="0">
              <a:defRPr sz="1200" b="1">
                <a:solidFill>
                  <a:schemeClr val="tx1"/>
                </a:solidFill>
                <a:latin typeface="Comic Sans MS" pitchFamily="66" charset="0"/>
                <a:cs typeface="Arial" charset="0"/>
              </a:defRPr>
            </a:lvl3pPr>
            <a:lvl4pPr marL="1600200" indent="-228600" eaLnBrk="0" hangingPunct="0">
              <a:defRPr sz="1200" b="1">
                <a:solidFill>
                  <a:schemeClr val="tx1"/>
                </a:solidFill>
                <a:latin typeface="Comic Sans MS" pitchFamily="66" charset="0"/>
                <a:cs typeface="Arial" charset="0"/>
              </a:defRPr>
            </a:lvl4pPr>
            <a:lvl5pPr marL="2057400" indent="-228600" eaLnBrk="0" hangingPunct="0">
              <a:defRPr sz="1200" b="1">
                <a:solidFill>
                  <a:schemeClr val="tx1"/>
                </a:solidFill>
                <a:latin typeface="Comic Sans MS" pitchFamily="66" charset="0"/>
                <a:cs typeface="Arial" charset="0"/>
              </a:defRPr>
            </a:lvl5pPr>
            <a:lvl6pPr marL="2514600" indent="-228600" eaLnBrk="0" fontAlgn="base" hangingPunct="0">
              <a:spcBef>
                <a:spcPct val="0"/>
              </a:spcBef>
              <a:spcAft>
                <a:spcPct val="0"/>
              </a:spcAft>
              <a:defRPr sz="1200" b="1">
                <a:solidFill>
                  <a:schemeClr val="tx1"/>
                </a:solidFill>
                <a:latin typeface="Comic Sans MS" pitchFamily="66" charset="0"/>
                <a:cs typeface="Arial" charset="0"/>
              </a:defRPr>
            </a:lvl6pPr>
            <a:lvl7pPr marL="2971800" indent="-228600" eaLnBrk="0" fontAlgn="base" hangingPunct="0">
              <a:spcBef>
                <a:spcPct val="0"/>
              </a:spcBef>
              <a:spcAft>
                <a:spcPct val="0"/>
              </a:spcAft>
              <a:defRPr sz="1200" b="1">
                <a:solidFill>
                  <a:schemeClr val="tx1"/>
                </a:solidFill>
                <a:latin typeface="Comic Sans MS" pitchFamily="66" charset="0"/>
                <a:cs typeface="Arial" charset="0"/>
              </a:defRPr>
            </a:lvl7pPr>
            <a:lvl8pPr marL="3429000" indent="-228600" eaLnBrk="0" fontAlgn="base" hangingPunct="0">
              <a:spcBef>
                <a:spcPct val="0"/>
              </a:spcBef>
              <a:spcAft>
                <a:spcPct val="0"/>
              </a:spcAft>
              <a:defRPr sz="1200" b="1">
                <a:solidFill>
                  <a:schemeClr val="tx1"/>
                </a:solidFill>
                <a:latin typeface="Comic Sans MS" pitchFamily="66" charset="0"/>
                <a:cs typeface="Arial" charset="0"/>
              </a:defRPr>
            </a:lvl8pPr>
            <a:lvl9pPr marL="3886200" indent="-228600" eaLnBrk="0" fontAlgn="base" hangingPunct="0">
              <a:spcBef>
                <a:spcPct val="0"/>
              </a:spcBef>
              <a:spcAft>
                <a:spcPct val="0"/>
              </a:spcAft>
              <a:defRPr sz="1200" b="1">
                <a:solidFill>
                  <a:schemeClr val="tx1"/>
                </a:solidFill>
                <a:latin typeface="Comic Sans MS" pitchFamily="66" charset="0"/>
                <a:cs typeface="Arial" charset="0"/>
              </a:defRPr>
            </a:lvl9pPr>
          </a:lstStyle>
          <a:p>
            <a:pPr eaLnBrk="1" hangingPunct="1">
              <a:spcBef>
                <a:spcPct val="50000"/>
              </a:spcBef>
            </a:pPr>
            <a:r>
              <a:rPr lang="tr-TR" altLang="tr-TR" sz="2000"/>
              <a:t>Dirsek iç kısmı</a:t>
            </a:r>
          </a:p>
        </p:txBody>
      </p:sp>
      <p:sp>
        <p:nvSpPr>
          <p:cNvPr id="1046" name="Text Box 14"/>
          <p:cNvSpPr txBox="1">
            <a:spLocks noChangeArrowheads="1"/>
          </p:cNvSpPr>
          <p:nvPr/>
        </p:nvSpPr>
        <p:spPr bwMode="auto">
          <a:xfrm>
            <a:off x="1571625" y="1214438"/>
            <a:ext cx="2928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Comic Sans MS" pitchFamily="66" charset="0"/>
                <a:cs typeface="Arial" charset="0"/>
              </a:defRPr>
            </a:lvl1pPr>
            <a:lvl2pPr marL="742950" indent="-285750" eaLnBrk="0" hangingPunct="0">
              <a:defRPr sz="1200" b="1">
                <a:solidFill>
                  <a:schemeClr val="tx1"/>
                </a:solidFill>
                <a:latin typeface="Comic Sans MS" pitchFamily="66" charset="0"/>
                <a:cs typeface="Arial" charset="0"/>
              </a:defRPr>
            </a:lvl2pPr>
            <a:lvl3pPr marL="1143000" indent="-228600" eaLnBrk="0" hangingPunct="0">
              <a:defRPr sz="1200" b="1">
                <a:solidFill>
                  <a:schemeClr val="tx1"/>
                </a:solidFill>
                <a:latin typeface="Comic Sans MS" pitchFamily="66" charset="0"/>
                <a:cs typeface="Arial" charset="0"/>
              </a:defRPr>
            </a:lvl3pPr>
            <a:lvl4pPr marL="1600200" indent="-228600" eaLnBrk="0" hangingPunct="0">
              <a:defRPr sz="1200" b="1">
                <a:solidFill>
                  <a:schemeClr val="tx1"/>
                </a:solidFill>
                <a:latin typeface="Comic Sans MS" pitchFamily="66" charset="0"/>
                <a:cs typeface="Arial" charset="0"/>
              </a:defRPr>
            </a:lvl4pPr>
            <a:lvl5pPr marL="2057400" indent="-228600" eaLnBrk="0" hangingPunct="0">
              <a:defRPr sz="1200" b="1">
                <a:solidFill>
                  <a:schemeClr val="tx1"/>
                </a:solidFill>
                <a:latin typeface="Comic Sans MS" pitchFamily="66" charset="0"/>
                <a:cs typeface="Arial" charset="0"/>
              </a:defRPr>
            </a:lvl5pPr>
            <a:lvl6pPr marL="2514600" indent="-228600" eaLnBrk="0" fontAlgn="base" hangingPunct="0">
              <a:spcBef>
                <a:spcPct val="0"/>
              </a:spcBef>
              <a:spcAft>
                <a:spcPct val="0"/>
              </a:spcAft>
              <a:defRPr sz="1200" b="1">
                <a:solidFill>
                  <a:schemeClr val="tx1"/>
                </a:solidFill>
                <a:latin typeface="Comic Sans MS" pitchFamily="66" charset="0"/>
                <a:cs typeface="Arial" charset="0"/>
              </a:defRPr>
            </a:lvl6pPr>
            <a:lvl7pPr marL="2971800" indent="-228600" eaLnBrk="0" fontAlgn="base" hangingPunct="0">
              <a:spcBef>
                <a:spcPct val="0"/>
              </a:spcBef>
              <a:spcAft>
                <a:spcPct val="0"/>
              </a:spcAft>
              <a:defRPr sz="1200" b="1">
                <a:solidFill>
                  <a:schemeClr val="tx1"/>
                </a:solidFill>
                <a:latin typeface="Comic Sans MS" pitchFamily="66" charset="0"/>
                <a:cs typeface="Arial" charset="0"/>
              </a:defRPr>
            </a:lvl7pPr>
            <a:lvl8pPr marL="3429000" indent="-228600" eaLnBrk="0" fontAlgn="base" hangingPunct="0">
              <a:spcBef>
                <a:spcPct val="0"/>
              </a:spcBef>
              <a:spcAft>
                <a:spcPct val="0"/>
              </a:spcAft>
              <a:defRPr sz="1200" b="1">
                <a:solidFill>
                  <a:schemeClr val="tx1"/>
                </a:solidFill>
                <a:latin typeface="Comic Sans MS" pitchFamily="66" charset="0"/>
                <a:cs typeface="Arial" charset="0"/>
              </a:defRPr>
            </a:lvl8pPr>
            <a:lvl9pPr marL="3886200" indent="-228600" eaLnBrk="0" fontAlgn="base" hangingPunct="0">
              <a:spcBef>
                <a:spcPct val="0"/>
              </a:spcBef>
              <a:spcAft>
                <a:spcPct val="0"/>
              </a:spcAft>
              <a:defRPr sz="1200" b="1">
                <a:solidFill>
                  <a:schemeClr val="tx1"/>
                </a:solidFill>
                <a:latin typeface="Comic Sans MS" pitchFamily="66" charset="0"/>
                <a:cs typeface="Arial" charset="0"/>
              </a:defRPr>
            </a:lvl9pPr>
          </a:lstStyle>
          <a:p>
            <a:pPr eaLnBrk="1" hangingPunct="1">
              <a:spcBef>
                <a:spcPct val="50000"/>
              </a:spcBef>
            </a:pPr>
            <a:r>
              <a:rPr lang="tr-TR" altLang="tr-TR" sz="2000"/>
              <a:t>Şakak bölgesi</a:t>
            </a:r>
          </a:p>
        </p:txBody>
      </p:sp>
      <p:sp>
        <p:nvSpPr>
          <p:cNvPr id="1047" name="Text Box 14"/>
          <p:cNvSpPr txBox="1">
            <a:spLocks noChangeArrowheads="1"/>
          </p:cNvSpPr>
          <p:nvPr/>
        </p:nvSpPr>
        <p:spPr bwMode="auto">
          <a:xfrm>
            <a:off x="571500" y="4143375"/>
            <a:ext cx="3000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Comic Sans MS" pitchFamily="66" charset="0"/>
                <a:cs typeface="Arial" charset="0"/>
              </a:defRPr>
            </a:lvl1pPr>
            <a:lvl2pPr marL="742950" indent="-285750" eaLnBrk="0" hangingPunct="0">
              <a:defRPr sz="1200" b="1">
                <a:solidFill>
                  <a:schemeClr val="tx1"/>
                </a:solidFill>
                <a:latin typeface="Comic Sans MS" pitchFamily="66" charset="0"/>
                <a:cs typeface="Arial" charset="0"/>
              </a:defRPr>
            </a:lvl2pPr>
            <a:lvl3pPr marL="1143000" indent="-228600" eaLnBrk="0" hangingPunct="0">
              <a:defRPr sz="1200" b="1">
                <a:solidFill>
                  <a:schemeClr val="tx1"/>
                </a:solidFill>
                <a:latin typeface="Comic Sans MS" pitchFamily="66" charset="0"/>
                <a:cs typeface="Arial" charset="0"/>
              </a:defRPr>
            </a:lvl3pPr>
            <a:lvl4pPr marL="1600200" indent="-228600" eaLnBrk="0" hangingPunct="0">
              <a:defRPr sz="1200" b="1">
                <a:solidFill>
                  <a:schemeClr val="tx1"/>
                </a:solidFill>
                <a:latin typeface="Comic Sans MS" pitchFamily="66" charset="0"/>
                <a:cs typeface="Arial" charset="0"/>
              </a:defRPr>
            </a:lvl4pPr>
            <a:lvl5pPr marL="2057400" indent="-228600" eaLnBrk="0" hangingPunct="0">
              <a:defRPr sz="1200" b="1">
                <a:solidFill>
                  <a:schemeClr val="tx1"/>
                </a:solidFill>
                <a:latin typeface="Comic Sans MS" pitchFamily="66" charset="0"/>
                <a:cs typeface="Arial" charset="0"/>
              </a:defRPr>
            </a:lvl5pPr>
            <a:lvl6pPr marL="2514600" indent="-228600" eaLnBrk="0" fontAlgn="base" hangingPunct="0">
              <a:spcBef>
                <a:spcPct val="0"/>
              </a:spcBef>
              <a:spcAft>
                <a:spcPct val="0"/>
              </a:spcAft>
              <a:defRPr sz="1200" b="1">
                <a:solidFill>
                  <a:schemeClr val="tx1"/>
                </a:solidFill>
                <a:latin typeface="Comic Sans MS" pitchFamily="66" charset="0"/>
                <a:cs typeface="Arial" charset="0"/>
              </a:defRPr>
            </a:lvl6pPr>
            <a:lvl7pPr marL="2971800" indent="-228600" eaLnBrk="0" fontAlgn="base" hangingPunct="0">
              <a:spcBef>
                <a:spcPct val="0"/>
              </a:spcBef>
              <a:spcAft>
                <a:spcPct val="0"/>
              </a:spcAft>
              <a:defRPr sz="1200" b="1">
                <a:solidFill>
                  <a:schemeClr val="tx1"/>
                </a:solidFill>
                <a:latin typeface="Comic Sans MS" pitchFamily="66" charset="0"/>
                <a:cs typeface="Arial" charset="0"/>
              </a:defRPr>
            </a:lvl7pPr>
            <a:lvl8pPr marL="3429000" indent="-228600" eaLnBrk="0" fontAlgn="base" hangingPunct="0">
              <a:spcBef>
                <a:spcPct val="0"/>
              </a:spcBef>
              <a:spcAft>
                <a:spcPct val="0"/>
              </a:spcAft>
              <a:defRPr sz="1200" b="1">
                <a:solidFill>
                  <a:schemeClr val="tx1"/>
                </a:solidFill>
                <a:latin typeface="Comic Sans MS" pitchFamily="66" charset="0"/>
                <a:cs typeface="Arial" charset="0"/>
              </a:defRPr>
            </a:lvl8pPr>
            <a:lvl9pPr marL="3886200" indent="-228600" eaLnBrk="0" fontAlgn="base" hangingPunct="0">
              <a:spcBef>
                <a:spcPct val="0"/>
              </a:spcBef>
              <a:spcAft>
                <a:spcPct val="0"/>
              </a:spcAft>
              <a:defRPr sz="1200" b="1">
                <a:solidFill>
                  <a:schemeClr val="tx1"/>
                </a:solidFill>
                <a:latin typeface="Comic Sans MS" pitchFamily="66" charset="0"/>
                <a:cs typeface="Arial" charset="0"/>
              </a:defRPr>
            </a:lvl9pPr>
          </a:lstStyle>
          <a:p>
            <a:pPr eaLnBrk="1" hangingPunct="1">
              <a:spcBef>
                <a:spcPct val="50000"/>
              </a:spcBef>
            </a:pPr>
            <a:r>
              <a:rPr lang="tr-TR" altLang="tr-TR" sz="2000">
                <a:solidFill>
                  <a:srgbClr val="0070C0"/>
                </a:solidFill>
              </a:rPr>
              <a:t>Kasık bölgesi</a:t>
            </a:r>
          </a:p>
        </p:txBody>
      </p:sp>
      <p:sp>
        <p:nvSpPr>
          <p:cNvPr id="1048" name="Line 13"/>
          <p:cNvSpPr>
            <a:spLocks noChangeShapeType="1"/>
          </p:cNvSpPr>
          <p:nvPr/>
        </p:nvSpPr>
        <p:spPr bwMode="auto">
          <a:xfrm flipH="1">
            <a:off x="2286000" y="4071938"/>
            <a:ext cx="1643063" cy="214312"/>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1049" name="Line 13"/>
          <p:cNvSpPr>
            <a:spLocks noChangeShapeType="1"/>
          </p:cNvSpPr>
          <p:nvPr/>
        </p:nvSpPr>
        <p:spPr bwMode="auto">
          <a:xfrm flipH="1" flipV="1">
            <a:off x="3214688" y="1571625"/>
            <a:ext cx="796925" cy="21907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1050" name="Line 13"/>
          <p:cNvSpPr>
            <a:spLocks noChangeShapeType="1"/>
          </p:cNvSpPr>
          <p:nvPr/>
        </p:nvSpPr>
        <p:spPr bwMode="auto">
          <a:xfrm flipH="1">
            <a:off x="4857750" y="2928938"/>
            <a:ext cx="357188" cy="28575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graphicFrame>
        <p:nvGraphicFramePr>
          <p:cNvPr id="1027" name="Object 26"/>
          <p:cNvGraphicFramePr>
            <a:graphicFrameLocks noGrp="1" noChangeAspect="1"/>
          </p:cNvGraphicFramePr>
          <p:nvPr>
            <p:ph sz="quarter" idx="4294967295"/>
          </p:nvPr>
        </p:nvGraphicFramePr>
        <p:xfrm>
          <a:off x="2928938" y="1428750"/>
          <a:ext cx="2613025" cy="5140325"/>
        </p:xfrm>
        <a:graphic>
          <a:graphicData uri="http://schemas.openxmlformats.org/presentationml/2006/ole">
            <mc:AlternateContent xmlns:mc="http://schemas.openxmlformats.org/markup-compatibility/2006">
              <mc:Choice xmlns:v="urn:schemas-microsoft-com:vml" Requires="v">
                <p:oleObj spid="_x0000_s4113" name="CorelDRAW" r:id="rId6" imgW="2256120" imgH="4434840" progId="CorelDRAW.Graphic.9">
                  <p:embed/>
                </p:oleObj>
              </mc:Choice>
              <mc:Fallback>
                <p:oleObj name="CorelDRAW" r:id="rId6" imgW="2256120" imgH="4434840" progId="CorelDRAW.Graphic.9">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938" y="1428750"/>
                        <a:ext cx="2613025" cy="514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Slayt Numarası Yer Tutucusu 2"/>
          <p:cNvSpPr>
            <a:spLocks noGrp="1"/>
          </p:cNvSpPr>
          <p:nvPr>
            <p:ph type="sldNum" sz="quarter" idx="12"/>
          </p:nvPr>
        </p:nvSpPr>
        <p:spPr/>
        <p:txBody>
          <a:bodyPr/>
          <a:lstStyle/>
          <a:p>
            <a:pPr>
              <a:defRPr/>
            </a:pPr>
            <a:fld id="{27CB6F72-6007-4C7F-B0A5-568A19F3FAD0}" type="slidenum">
              <a:rPr lang="tr-TR" smtClean="0"/>
              <a:pPr>
                <a:defRPr/>
              </a:pPr>
              <a:t>154</a:t>
            </a:fld>
            <a:endParaRPr lang="tr-TR"/>
          </a:p>
        </p:txBody>
      </p:sp>
    </p:spTree>
    <p:extLst>
      <p:ext uri="{BB962C8B-B14F-4D97-AF65-F5344CB8AC3E}">
        <p14:creationId xmlns:p14="http://schemas.microsoft.com/office/powerpoint/2010/main" val="3405753953"/>
      </p:ext>
    </p:extLst>
  </p:cSld>
  <p:clrMapOvr>
    <a:masterClrMapping/>
  </p:clrMapOvr>
  <p:transition>
    <p:random/>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643063" y="571500"/>
            <a:ext cx="7500937" cy="1139825"/>
          </a:xfrm>
        </p:spPr>
        <p:txBody>
          <a:bodyPr/>
          <a:lstStyle/>
          <a:p>
            <a:pPr eaLnBrk="1" hangingPunct="1"/>
            <a:r>
              <a:rPr lang="tr-TR" altLang="tr-TR" sz="3200" b="1">
                <a:solidFill>
                  <a:srgbClr val="CC0000"/>
                </a:solidFill>
                <a:latin typeface="Arial" charset="0"/>
              </a:rPr>
              <a:t>DIŞ KANAMALARDA İLK YARDIM</a:t>
            </a:r>
          </a:p>
        </p:txBody>
      </p:sp>
      <p:sp>
        <p:nvSpPr>
          <p:cNvPr id="14339" name="Rectangle 3"/>
          <p:cNvSpPr>
            <a:spLocks noGrp="1" noChangeArrowheads="1"/>
          </p:cNvSpPr>
          <p:nvPr>
            <p:ph type="body" idx="1"/>
          </p:nvPr>
        </p:nvSpPr>
        <p:spPr>
          <a:xfrm>
            <a:off x="642938" y="2286000"/>
            <a:ext cx="4929187" cy="4102100"/>
          </a:xfrm>
        </p:spPr>
        <p:txBody>
          <a:bodyPr/>
          <a:lstStyle/>
          <a:p>
            <a:pPr eaLnBrk="1" hangingPunct="1">
              <a:lnSpc>
                <a:spcPct val="170000"/>
              </a:lnSpc>
              <a:buClr>
                <a:srgbClr val="CC0000"/>
              </a:buClr>
              <a:buFont typeface="Wingdings" pitchFamily="2" charset="2"/>
              <a:buChar char="Ø"/>
            </a:pPr>
            <a:r>
              <a:rPr lang="tr-TR" altLang="tr-TR" sz="2200" b="1">
                <a:latin typeface="Arial" charset="0"/>
              </a:rPr>
              <a:t>Kanayan bölge kol ve bacakta ise kalp  seviyesinden</a:t>
            </a:r>
          </a:p>
          <a:p>
            <a:pPr eaLnBrk="1" hangingPunct="1">
              <a:lnSpc>
                <a:spcPct val="170000"/>
              </a:lnSpc>
              <a:buClr>
                <a:srgbClr val="CC0000"/>
              </a:buClr>
              <a:buFont typeface="Wingdings" pitchFamily="2" charset="2"/>
              <a:buNone/>
            </a:pPr>
            <a:r>
              <a:rPr lang="tr-TR" altLang="tr-TR" sz="2200" b="1">
                <a:latin typeface="Arial" charset="0"/>
              </a:rPr>
              <a:t>	 yukarı kaldırılır</a:t>
            </a:r>
          </a:p>
          <a:p>
            <a:pPr eaLnBrk="1" hangingPunct="1">
              <a:lnSpc>
                <a:spcPct val="170000"/>
              </a:lnSpc>
              <a:buClr>
                <a:srgbClr val="CC0000"/>
              </a:buClr>
              <a:buFont typeface="Wingdings" pitchFamily="2" charset="2"/>
              <a:buNone/>
            </a:pPr>
            <a:endParaRPr lang="tr-TR" altLang="tr-TR" sz="2400" b="1">
              <a:latin typeface="Arial" charset="0"/>
            </a:endParaRPr>
          </a:p>
          <a:p>
            <a:pPr eaLnBrk="1" hangingPunct="1">
              <a:lnSpc>
                <a:spcPct val="170000"/>
              </a:lnSpc>
              <a:buClr>
                <a:srgbClr val="CC0000"/>
              </a:buClr>
              <a:buFont typeface="Wingdings" pitchFamily="2" charset="2"/>
              <a:buChar char="Ø"/>
            </a:pPr>
            <a:endParaRPr lang="tr-TR" altLang="tr-TR" sz="2400" b="1">
              <a:latin typeface="Arial" charset="0"/>
            </a:endParaRPr>
          </a:p>
          <a:p>
            <a:pPr eaLnBrk="1" hangingPunct="1">
              <a:lnSpc>
                <a:spcPct val="170000"/>
              </a:lnSpc>
              <a:buClr>
                <a:srgbClr val="FF3300"/>
              </a:buClr>
              <a:buFont typeface="Wingdings" pitchFamily="2" charset="2"/>
              <a:buChar char="Ø"/>
            </a:pPr>
            <a:endParaRPr lang="tr-TR" altLang="tr-TR" sz="2400" b="1">
              <a:latin typeface="Arial" charset="0"/>
            </a:endParaRPr>
          </a:p>
          <a:p>
            <a:pPr eaLnBrk="1" hangingPunct="1">
              <a:buClr>
                <a:srgbClr val="FF3300"/>
              </a:buClr>
              <a:buFont typeface="Wingdings" pitchFamily="2" charset="2"/>
              <a:buChar char="Ø"/>
            </a:pPr>
            <a:endParaRPr lang="tr-TR" altLang="tr-TR" sz="2400" b="1">
              <a:latin typeface="Arial" charset="0"/>
            </a:endParaRPr>
          </a:p>
          <a:p>
            <a:pPr eaLnBrk="1" hangingPunct="1">
              <a:buFont typeface="Wingdings" pitchFamily="2" charset="2"/>
              <a:buChar char="Ø"/>
            </a:pPr>
            <a:endParaRPr lang="tr-TR" altLang="tr-TR" sz="2400">
              <a:latin typeface="Arial" charset="0"/>
            </a:endParaRPr>
          </a:p>
        </p:txBody>
      </p:sp>
      <p:pic>
        <p:nvPicPr>
          <p:cNvPr id="14340" name="Picture 3" descr="C:\Documents and Settings\ozge.akdag\Desktop\İlk Yardım Eğitimci Eğitimi\ilk yardım fotoğrafları\ER1_299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1938" y="2928938"/>
            <a:ext cx="5072062" cy="392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155</a:t>
            </a:fld>
            <a:endParaRPr lang="tr-TR"/>
          </a:p>
        </p:txBody>
      </p:sp>
    </p:spTree>
    <p:extLst>
      <p:ext uri="{BB962C8B-B14F-4D97-AF65-F5344CB8AC3E}">
        <p14:creationId xmlns:p14="http://schemas.microsoft.com/office/powerpoint/2010/main" val="328640886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643063" y="642938"/>
            <a:ext cx="7500937" cy="1139825"/>
          </a:xfrm>
        </p:spPr>
        <p:txBody>
          <a:bodyPr/>
          <a:lstStyle/>
          <a:p>
            <a:pPr eaLnBrk="1" hangingPunct="1"/>
            <a:r>
              <a:rPr lang="tr-TR" altLang="tr-TR" sz="3200" b="1">
                <a:solidFill>
                  <a:srgbClr val="CC0000"/>
                </a:solidFill>
                <a:latin typeface="Arial" charset="0"/>
              </a:rPr>
              <a:t>DIŞ KANAMALARDA İLK YARDIM</a:t>
            </a:r>
          </a:p>
        </p:txBody>
      </p:sp>
      <p:sp>
        <p:nvSpPr>
          <p:cNvPr id="15363" name="Rectangle 3"/>
          <p:cNvSpPr>
            <a:spLocks noGrp="1" noChangeArrowheads="1"/>
          </p:cNvSpPr>
          <p:nvPr>
            <p:ph type="body" idx="1"/>
          </p:nvPr>
        </p:nvSpPr>
        <p:spPr>
          <a:xfrm>
            <a:off x="785813" y="1928813"/>
            <a:ext cx="5857875" cy="4530725"/>
          </a:xfrm>
        </p:spPr>
        <p:txBody>
          <a:bodyPr>
            <a:normAutofit lnSpcReduction="10000"/>
          </a:bodyPr>
          <a:lstStyle/>
          <a:p>
            <a:pPr eaLnBrk="1" hangingPunct="1">
              <a:lnSpc>
                <a:spcPct val="170000"/>
              </a:lnSpc>
              <a:buClr>
                <a:srgbClr val="CC0000"/>
              </a:buClr>
              <a:buFont typeface="Wingdings" pitchFamily="2" charset="2"/>
              <a:buChar char="Ø"/>
            </a:pPr>
            <a:r>
              <a:rPr lang="tr-TR" altLang="tr-TR" sz="2400" b="1">
                <a:latin typeface="Arial" charset="0"/>
              </a:rPr>
              <a:t>Şok pozisyonu verilir</a:t>
            </a:r>
          </a:p>
          <a:p>
            <a:pPr eaLnBrk="1" hangingPunct="1">
              <a:lnSpc>
                <a:spcPct val="170000"/>
              </a:lnSpc>
              <a:buClr>
                <a:srgbClr val="CC0000"/>
              </a:buClr>
              <a:buFont typeface="Wingdings" pitchFamily="2" charset="2"/>
              <a:buChar char="Ø"/>
            </a:pPr>
            <a:r>
              <a:rPr lang="tr-TR" altLang="tr-TR" sz="2400" b="1">
                <a:latin typeface="Arial" charset="0"/>
              </a:rPr>
              <a:t>Sık aralıklarla yaşam bulguları değerlendirilir (2-3 dk)</a:t>
            </a:r>
          </a:p>
          <a:p>
            <a:pPr eaLnBrk="1" hangingPunct="1">
              <a:lnSpc>
                <a:spcPct val="170000"/>
              </a:lnSpc>
              <a:buClr>
                <a:srgbClr val="CC0000"/>
              </a:buClr>
              <a:buFont typeface="Wingdings" pitchFamily="2" charset="2"/>
              <a:buChar char="Ø"/>
            </a:pPr>
            <a:r>
              <a:rPr lang="tr-TR" altLang="tr-TR" sz="2400" b="1">
                <a:latin typeface="Arial" charset="0"/>
              </a:rPr>
              <a:t>Kanayan bölge dışarıda kalacak şekilde hasta/yaralının üstü örtülür</a:t>
            </a:r>
          </a:p>
          <a:p>
            <a:pPr eaLnBrk="1" hangingPunct="1">
              <a:lnSpc>
                <a:spcPct val="170000"/>
              </a:lnSpc>
              <a:buClr>
                <a:srgbClr val="CC0000"/>
              </a:buClr>
              <a:buFont typeface="Wingdings" pitchFamily="2" charset="2"/>
              <a:buChar char="Ø"/>
            </a:pPr>
            <a:r>
              <a:rPr lang="tr-TR" altLang="tr-TR" sz="2400" b="1">
                <a:latin typeface="Arial" charset="0"/>
              </a:rPr>
              <a:t>Bası noktalarına baskı uygulamak yeterli gelmiyorsa </a:t>
            </a:r>
            <a:r>
              <a:rPr lang="tr-TR" altLang="tr-TR" sz="2400" b="1">
                <a:solidFill>
                  <a:srgbClr val="C00000"/>
                </a:solidFill>
                <a:latin typeface="Arial" charset="0"/>
              </a:rPr>
              <a:t>turnike</a:t>
            </a:r>
            <a:r>
              <a:rPr lang="tr-TR" altLang="tr-TR" sz="2400" b="1">
                <a:latin typeface="Arial" charset="0"/>
              </a:rPr>
              <a:t> uygulanır</a:t>
            </a:r>
          </a:p>
        </p:txBody>
      </p:sp>
      <p:pic>
        <p:nvPicPr>
          <p:cNvPr id="15364" name="Picture 2" descr="C:\Documents and Settings\ozge.akdag\Desktop\İlk Yardım Eğitimci Eğitimi\ilk yardım fotoğrafları\ER1_3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9313" y="2286000"/>
            <a:ext cx="3214687"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156</a:t>
            </a:fld>
            <a:endParaRPr lang="tr-TR"/>
          </a:p>
        </p:txBody>
      </p:sp>
    </p:spTree>
    <p:extLst>
      <p:ext uri="{BB962C8B-B14F-4D97-AF65-F5344CB8AC3E}">
        <p14:creationId xmlns:p14="http://schemas.microsoft.com/office/powerpoint/2010/main" val="153924452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539750" y="404813"/>
            <a:ext cx="8229600" cy="1139825"/>
          </a:xfrm>
        </p:spPr>
        <p:txBody>
          <a:bodyPr/>
          <a:lstStyle/>
          <a:p>
            <a:pPr algn="ctr" eaLnBrk="1" hangingPunct="1"/>
            <a:r>
              <a:rPr lang="tr-TR" altLang="tr-TR" sz="3200" b="1">
                <a:solidFill>
                  <a:srgbClr val="CC0000"/>
                </a:solidFill>
                <a:latin typeface="Arial" charset="0"/>
              </a:rPr>
              <a:t>TURNİKE UYGULAMASI</a:t>
            </a:r>
          </a:p>
        </p:txBody>
      </p:sp>
      <p:sp>
        <p:nvSpPr>
          <p:cNvPr id="19459" name="Rectangle 3"/>
          <p:cNvSpPr>
            <a:spLocks noGrp="1" noChangeArrowheads="1"/>
          </p:cNvSpPr>
          <p:nvPr>
            <p:ph type="body" sz="half" idx="1"/>
          </p:nvPr>
        </p:nvSpPr>
        <p:spPr>
          <a:xfrm>
            <a:off x="611188" y="2060575"/>
            <a:ext cx="8075612" cy="4530725"/>
          </a:xfrm>
        </p:spPr>
        <p:txBody>
          <a:bodyPr/>
          <a:lstStyle/>
          <a:p>
            <a:pPr eaLnBrk="1" hangingPunct="1">
              <a:lnSpc>
                <a:spcPct val="110000"/>
              </a:lnSpc>
              <a:buClr>
                <a:srgbClr val="CC0000"/>
              </a:buClr>
              <a:buFont typeface="Wingdings" pitchFamily="2" charset="2"/>
              <a:buNone/>
              <a:defRPr/>
            </a:pPr>
            <a:endParaRPr lang="tr-TR" sz="2400" b="1" dirty="0">
              <a:solidFill>
                <a:srgbClr val="CC0000"/>
              </a:solidFill>
              <a:latin typeface="Arial" charset="0"/>
            </a:endParaRPr>
          </a:p>
          <a:p>
            <a:pPr eaLnBrk="1" hangingPunct="1">
              <a:lnSpc>
                <a:spcPct val="110000"/>
              </a:lnSpc>
              <a:buClr>
                <a:srgbClr val="CC0000"/>
              </a:buClr>
              <a:buFont typeface="Wingdings" pitchFamily="2" charset="2"/>
              <a:buChar char="Ø"/>
              <a:defRPr/>
            </a:pPr>
            <a:r>
              <a:rPr lang="tr-TR" sz="2400" b="1" dirty="0">
                <a:latin typeface="Arial" charset="0"/>
              </a:rPr>
              <a:t>Uzuv kopmuşsa,</a:t>
            </a:r>
          </a:p>
          <a:p>
            <a:pPr eaLnBrk="1" hangingPunct="1">
              <a:lnSpc>
                <a:spcPct val="110000"/>
              </a:lnSpc>
              <a:buClr>
                <a:srgbClr val="CC0000"/>
              </a:buClr>
              <a:buFont typeface="Wingdings" pitchFamily="2" charset="2"/>
              <a:buChar char="Ø"/>
              <a:defRPr/>
            </a:pPr>
            <a:r>
              <a:rPr lang="tr-TR" sz="2400" b="1" dirty="0">
                <a:latin typeface="Arial" charset="0"/>
              </a:rPr>
              <a:t>Tüm kanama durdurma uygulamaları yetersiz kalıyorsa,</a:t>
            </a:r>
          </a:p>
          <a:p>
            <a:pPr eaLnBrk="1" hangingPunct="1">
              <a:lnSpc>
                <a:spcPct val="110000"/>
              </a:lnSpc>
              <a:buClr>
                <a:srgbClr val="CC0000"/>
              </a:buClr>
              <a:buFont typeface="Wingdings" pitchFamily="2" charset="2"/>
              <a:buChar char="Ø"/>
              <a:defRPr/>
            </a:pPr>
            <a:r>
              <a:rPr lang="tr-TR" sz="2400" b="1" dirty="0">
                <a:latin typeface="Arial" charset="0"/>
              </a:rPr>
              <a:t>Hasta/yaralının uzun mesafede taşınması gerekiyorsa,</a:t>
            </a:r>
          </a:p>
          <a:p>
            <a:pPr eaLnBrk="1" hangingPunct="1">
              <a:lnSpc>
                <a:spcPct val="110000"/>
              </a:lnSpc>
              <a:buClr>
                <a:srgbClr val="CC0000"/>
              </a:buClr>
              <a:buFont typeface="Wingdings" pitchFamily="2" charset="2"/>
              <a:buChar char="Ø"/>
              <a:defRPr/>
            </a:pPr>
            <a:r>
              <a:rPr lang="tr-TR" sz="2400" b="1" dirty="0">
                <a:latin typeface="Arial" charset="0"/>
              </a:rPr>
              <a:t>Çok sayıda hasta/yaralının bulunduğu ortamda tek ilk yardımcı varsa,</a:t>
            </a:r>
          </a:p>
          <a:p>
            <a:pPr eaLnBrk="1" hangingPunct="1">
              <a:lnSpc>
                <a:spcPct val="110000"/>
              </a:lnSpc>
              <a:buClr>
                <a:srgbClr val="CC0000"/>
              </a:buClr>
              <a:buFont typeface="Wingdings" pitchFamily="2" charset="2"/>
              <a:buNone/>
              <a:defRPr/>
            </a:pPr>
            <a:r>
              <a:rPr lang="tr-TR" sz="2400" b="1" dirty="0">
                <a:latin typeface="Arial" charset="0"/>
              </a:rPr>
              <a:t>                                                   </a:t>
            </a:r>
            <a:r>
              <a:rPr lang="tr-TR" sz="2400" b="1" cap="all" dirty="0">
                <a:solidFill>
                  <a:srgbClr val="C00000"/>
                </a:solidFill>
                <a:latin typeface="Arial" charset="0"/>
              </a:rPr>
              <a:t>turnike </a:t>
            </a:r>
            <a:r>
              <a:rPr lang="tr-TR" sz="2400" b="1" cap="all" dirty="0" err="1">
                <a:solidFill>
                  <a:srgbClr val="C00000"/>
                </a:solidFill>
                <a:latin typeface="Arial" charset="0"/>
              </a:rPr>
              <a:t>uygulanIr</a:t>
            </a:r>
            <a:r>
              <a:rPr lang="tr-TR" sz="2400" b="1" dirty="0">
                <a:solidFill>
                  <a:srgbClr val="C00000"/>
                </a:solidFill>
                <a:latin typeface="Arial" charset="0"/>
              </a:rPr>
              <a:t>.</a:t>
            </a:r>
          </a:p>
          <a:p>
            <a:pPr eaLnBrk="1" hangingPunct="1">
              <a:lnSpc>
                <a:spcPct val="150000"/>
              </a:lnSpc>
              <a:buFont typeface="Wingdings" pitchFamily="2" charset="2"/>
              <a:buChar char="Ø"/>
              <a:defRPr/>
            </a:pPr>
            <a:endParaRPr lang="tr-TR" sz="2400" b="1" dirty="0">
              <a:latin typeface="Arial" charset="0"/>
            </a:endParaRP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157</a:t>
            </a:fld>
            <a:endParaRPr lang="tr-TR"/>
          </a:p>
        </p:txBody>
      </p:sp>
    </p:spTree>
    <p:extLst>
      <p:ext uri="{BB962C8B-B14F-4D97-AF65-F5344CB8AC3E}">
        <p14:creationId xmlns:p14="http://schemas.microsoft.com/office/powerpoint/2010/main" val="1259107574"/>
      </p:ext>
    </p:extLst>
  </p:cSld>
  <p:clrMapOvr>
    <a:masterClrMapping/>
  </p:clrMapOvr>
  <p:transition>
    <p:random/>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914400" y="571500"/>
            <a:ext cx="8229600" cy="1139825"/>
          </a:xfrm>
        </p:spPr>
        <p:txBody>
          <a:bodyPr/>
          <a:lstStyle/>
          <a:p>
            <a:pPr algn="ctr" eaLnBrk="1" hangingPunct="1"/>
            <a:r>
              <a:rPr lang="tr-TR" altLang="tr-TR" sz="3200" b="1">
                <a:solidFill>
                  <a:srgbClr val="CC0000"/>
                </a:solidFill>
                <a:latin typeface="Arial" charset="0"/>
              </a:rPr>
              <a:t>TURNİKE UYGULAMASINDA </a:t>
            </a:r>
            <a:br>
              <a:rPr lang="tr-TR" altLang="tr-TR" sz="3200" b="1">
                <a:solidFill>
                  <a:srgbClr val="CC0000"/>
                </a:solidFill>
                <a:latin typeface="Arial" charset="0"/>
              </a:rPr>
            </a:br>
            <a:r>
              <a:rPr lang="tr-TR" altLang="tr-TR" sz="3200" b="1">
                <a:solidFill>
                  <a:srgbClr val="CC0000"/>
                </a:solidFill>
                <a:latin typeface="Arial" charset="0"/>
              </a:rPr>
              <a:t>GENEL KURALLAR</a:t>
            </a:r>
          </a:p>
        </p:txBody>
      </p:sp>
      <p:sp>
        <p:nvSpPr>
          <p:cNvPr id="17411" name="Rectangle 3"/>
          <p:cNvSpPr>
            <a:spLocks noGrp="1" noChangeArrowheads="1"/>
          </p:cNvSpPr>
          <p:nvPr>
            <p:ph type="body" sz="half" idx="1"/>
          </p:nvPr>
        </p:nvSpPr>
        <p:spPr>
          <a:xfrm>
            <a:off x="611188" y="2000250"/>
            <a:ext cx="7675562" cy="3786188"/>
          </a:xfrm>
        </p:spPr>
        <p:txBody>
          <a:bodyPr/>
          <a:lstStyle/>
          <a:p>
            <a:pPr eaLnBrk="1" hangingPunct="1">
              <a:buFont typeface="Wingdings" pitchFamily="2" charset="2"/>
              <a:buChar char="Ø"/>
            </a:pPr>
            <a:endParaRPr lang="tr-TR" altLang="tr-TR" sz="2400" b="1">
              <a:solidFill>
                <a:schemeClr val="tx2"/>
              </a:solidFill>
              <a:latin typeface="Arial" charset="0"/>
            </a:endParaRPr>
          </a:p>
          <a:p>
            <a:pPr eaLnBrk="1" hangingPunct="1">
              <a:lnSpc>
                <a:spcPct val="170000"/>
              </a:lnSpc>
              <a:buClr>
                <a:srgbClr val="CC0000"/>
              </a:buClr>
              <a:buFont typeface="Wingdings" pitchFamily="2" charset="2"/>
              <a:buChar char="Ø"/>
            </a:pPr>
            <a:r>
              <a:rPr lang="tr-TR" altLang="tr-TR" sz="2400" b="1">
                <a:latin typeface="Arial" charset="0"/>
              </a:rPr>
              <a:t>Turnike yalnızca üst kol ve dizde kalça ile diz kapağı arasına  (uyluk) uygulanır</a:t>
            </a:r>
          </a:p>
          <a:p>
            <a:pPr eaLnBrk="1" hangingPunct="1">
              <a:lnSpc>
                <a:spcPct val="170000"/>
              </a:lnSpc>
              <a:buClr>
                <a:srgbClr val="CC0000"/>
              </a:buClr>
              <a:buFont typeface="Wingdings" pitchFamily="2" charset="2"/>
              <a:buChar char="Ø"/>
            </a:pPr>
            <a:r>
              <a:rPr lang="tr-TR" altLang="tr-TR" sz="2400" b="1">
                <a:latin typeface="Arial" charset="0"/>
              </a:rPr>
              <a:t>Turnike uygulamasında kesici olmayan üçgen sargı, kravat, kemer vb. 8-10 cm eninde malzemeler kullanılır</a:t>
            </a:r>
          </a:p>
          <a:p>
            <a:pPr eaLnBrk="1" hangingPunct="1">
              <a:lnSpc>
                <a:spcPct val="170000"/>
              </a:lnSpc>
              <a:buFont typeface="Wingdings" pitchFamily="2" charset="2"/>
              <a:buNone/>
            </a:pPr>
            <a:endParaRPr lang="tr-TR" altLang="tr-TR" sz="2400" b="1">
              <a:latin typeface="Arial" charset="0"/>
            </a:endParaRP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158</a:t>
            </a:fld>
            <a:endParaRPr lang="tr-TR"/>
          </a:p>
        </p:txBody>
      </p:sp>
    </p:spTree>
    <p:extLst>
      <p:ext uri="{BB962C8B-B14F-4D97-AF65-F5344CB8AC3E}">
        <p14:creationId xmlns:p14="http://schemas.microsoft.com/office/powerpoint/2010/main" val="2937042816"/>
      </p:ext>
    </p:extLst>
  </p:cSld>
  <p:clrMapOvr>
    <a:masterClrMapping/>
  </p:clrMapOvr>
  <p:transition>
    <p:random/>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11188" y="692150"/>
            <a:ext cx="8229600" cy="1139825"/>
          </a:xfrm>
        </p:spPr>
        <p:txBody>
          <a:bodyPr/>
          <a:lstStyle/>
          <a:p>
            <a:pPr algn="ctr" eaLnBrk="1" hangingPunct="1"/>
            <a:r>
              <a:rPr lang="tr-TR" altLang="tr-TR" sz="3200" b="1">
                <a:solidFill>
                  <a:srgbClr val="CC0000"/>
                </a:solidFill>
                <a:latin typeface="Arial" charset="0"/>
              </a:rPr>
              <a:t>TURNİKE UYGULAMASI</a:t>
            </a:r>
          </a:p>
        </p:txBody>
      </p:sp>
      <p:sp>
        <p:nvSpPr>
          <p:cNvPr id="18435" name="Rectangle 3"/>
          <p:cNvSpPr>
            <a:spLocks noGrp="1" noChangeArrowheads="1"/>
          </p:cNvSpPr>
          <p:nvPr>
            <p:ph type="body" sz="half" idx="1"/>
          </p:nvPr>
        </p:nvSpPr>
        <p:spPr>
          <a:xfrm>
            <a:off x="611188" y="2414588"/>
            <a:ext cx="8532812" cy="3657600"/>
          </a:xfrm>
        </p:spPr>
        <p:txBody>
          <a:bodyPr/>
          <a:lstStyle/>
          <a:p>
            <a:pPr eaLnBrk="1" hangingPunct="1">
              <a:buClr>
                <a:srgbClr val="CC0000"/>
              </a:buClr>
              <a:buFont typeface="Wingdings" pitchFamily="2" charset="2"/>
              <a:buChar char="Ø"/>
            </a:pPr>
            <a:r>
              <a:rPr lang="tr-TR" altLang="tr-TR" sz="2400" b="1">
                <a:latin typeface="Arial" charset="0"/>
              </a:rPr>
              <a:t>Uzuv kopması varsa uzvun koptuğu bölge temiz bir bezle sarılır</a:t>
            </a:r>
          </a:p>
          <a:p>
            <a:pPr eaLnBrk="1" hangingPunct="1">
              <a:buClr>
                <a:srgbClr val="CC0000"/>
              </a:buClr>
              <a:buFont typeface="Wingdings" pitchFamily="2" charset="2"/>
              <a:buChar char="Ø"/>
            </a:pPr>
            <a:endParaRPr lang="tr-TR" altLang="tr-TR" sz="2400" b="1">
              <a:latin typeface="Arial" charset="0"/>
            </a:endParaRPr>
          </a:p>
          <a:p>
            <a:pPr eaLnBrk="1" hangingPunct="1">
              <a:buClr>
                <a:srgbClr val="CC0000"/>
              </a:buClr>
              <a:buFont typeface="Wingdings" pitchFamily="2" charset="2"/>
              <a:buChar char="Ø"/>
            </a:pPr>
            <a:r>
              <a:rPr lang="tr-TR" altLang="tr-TR" sz="2400" b="1">
                <a:latin typeface="Arial" charset="0"/>
              </a:rPr>
              <a:t>Turnike bölgesine (kol/bacak) turnike malzemesi ile sıkı bir düğüm atılır</a:t>
            </a:r>
          </a:p>
          <a:p>
            <a:pPr eaLnBrk="1" hangingPunct="1">
              <a:buClr>
                <a:srgbClr val="CC0000"/>
              </a:buClr>
              <a:buFont typeface="Wingdings" pitchFamily="2" charset="2"/>
              <a:buChar char="Ø"/>
            </a:pPr>
            <a:endParaRPr lang="tr-TR" altLang="tr-TR" sz="2400" b="1">
              <a:latin typeface="Arial" charset="0"/>
            </a:endParaRPr>
          </a:p>
          <a:p>
            <a:pPr eaLnBrk="1" hangingPunct="1">
              <a:lnSpc>
                <a:spcPct val="90000"/>
              </a:lnSpc>
              <a:buClr>
                <a:srgbClr val="CC0000"/>
              </a:buClr>
              <a:buFont typeface="Wingdings" pitchFamily="2" charset="2"/>
              <a:buChar char="Ø"/>
            </a:pPr>
            <a:r>
              <a:rPr lang="tr-TR" altLang="tr-TR" sz="2400" b="1">
                <a:latin typeface="Arial" charset="0"/>
              </a:rPr>
              <a:t>Düğüm üzerine kalem, tahta parçası vb. sert bir cisim yerleştirilir, yerleştirilen cisim üzerinden bir kere daha düğüm atılır</a:t>
            </a:r>
          </a:p>
          <a:p>
            <a:pPr eaLnBrk="1" hangingPunct="1">
              <a:buClr>
                <a:srgbClr val="CC0000"/>
              </a:buClr>
              <a:buFont typeface="Wingdings" pitchFamily="2" charset="2"/>
              <a:buChar char="Ø"/>
            </a:pPr>
            <a:endParaRPr lang="tr-TR" altLang="tr-TR" sz="2400" b="1">
              <a:latin typeface="Arial" charset="0"/>
            </a:endParaRPr>
          </a:p>
          <a:p>
            <a:pPr eaLnBrk="1" hangingPunct="1">
              <a:buFont typeface="Wingdings" pitchFamily="2" charset="2"/>
              <a:buNone/>
            </a:pPr>
            <a:endParaRPr lang="tr-TR" altLang="tr-TR" sz="2400" b="1">
              <a:latin typeface="Arial" charset="0"/>
            </a:endParaRPr>
          </a:p>
          <a:p>
            <a:pPr eaLnBrk="1" hangingPunct="1">
              <a:buFont typeface="Wingdings" pitchFamily="2" charset="2"/>
              <a:buChar char="Ø"/>
            </a:pPr>
            <a:endParaRPr lang="tr-TR" altLang="tr-TR" sz="2400" b="1">
              <a:latin typeface="Arial" charset="0"/>
            </a:endParaRPr>
          </a:p>
          <a:p>
            <a:pPr eaLnBrk="1" hangingPunct="1">
              <a:buClr>
                <a:srgbClr val="CC0000"/>
              </a:buClr>
              <a:buFont typeface="Wingdings" pitchFamily="2" charset="2"/>
              <a:buChar char="Ø"/>
            </a:pPr>
            <a:endParaRPr lang="tr-TR" altLang="tr-TR" sz="2400" b="1">
              <a:latin typeface="Arial" charset="0"/>
            </a:endParaRPr>
          </a:p>
          <a:p>
            <a:pPr eaLnBrk="1" hangingPunct="1">
              <a:buFont typeface="Wingdings" pitchFamily="2" charset="2"/>
              <a:buChar char="Ø"/>
            </a:pPr>
            <a:endParaRPr lang="tr-TR" altLang="tr-TR" sz="2400" b="1">
              <a:latin typeface="Arial" charset="0"/>
            </a:endParaRP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159</a:t>
            </a:fld>
            <a:endParaRPr lang="tr-TR"/>
          </a:p>
        </p:txBody>
      </p:sp>
    </p:spTree>
    <p:extLst>
      <p:ext uri="{BB962C8B-B14F-4D97-AF65-F5344CB8AC3E}">
        <p14:creationId xmlns:p14="http://schemas.microsoft.com/office/powerpoint/2010/main" val="2409581900"/>
      </p:ext>
    </p:extLst>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42938" y="428625"/>
            <a:ext cx="8229600" cy="1139825"/>
          </a:xfrm>
        </p:spPr>
        <p:txBody>
          <a:bodyPr/>
          <a:lstStyle/>
          <a:p>
            <a:pPr algn="ctr" eaLnBrk="1" hangingPunct="1"/>
            <a:r>
              <a:rPr lang="tr-TR" altLang="tr-TR" sz="3200" b="1">
                <a:solidFill>
                  <a:srgbClr val="CC0000"/>
                </a:solidFill>
                <a:latin typeface="Arial" charset="0"/>
              </a:rPr>
              <a:t>KURTARMA</a:t>
            </a:r>
          </a:p>
        </p:txBody>
      </p:sp>
      <p:sp>
        <p:nvSpPr>
          <p:cNvPr id="18435" name="Rectangle 3"/>
          <p:cNvSpPr>
            <a:spLocks noGrp="1" noChangeArrowheads="1"/>
          </p:cNvSpPr>
          <p:nvPr>
            <p:ph type="body" sz="half" idx="1"/>
          </p:nvPr>
        </p:nvSpPr>
        <p:spPr>
          <a:xfrm>
            <a:off x="642938" y="2071688"/>
            <a:ext cx="8001000" cy="1143000"/>
          </a:xfrm>
        </p:spPr>
        <p:txBody>
          <a:bodyPr/>
          <a:lstStyle/>
          <a:p>
            <a:pPr algn="just" eaLnBrk="1" hangingPunct="1">
              <a:buFont typeface="Wingdings" pitchFamily="2" charset="2"/>
              <a:buNone/>
            </a:pPr>
            <a:r>
              <a:rPr lang="tr-TR" altLang="tr-TR" sz="2400" b="1" dirty="0">
                <a:latin typeface="Arial" charset="0"/>
              </a:rPr>
              <a:t>   Kurtarma, olay yerinde hasta/yaralılara yapılan ilk yardım uygulamalarını kapsar.  </a:t>
            </a:r>
          </a:p>
          <a:p>
            <a:pPr algn="ctr" eaLnBrk="1" hangingPunct="1">
              <a:buFont typeface="Wingdings" pitchFamily="2" charset="2"/>
              <a:buNone/>
            </a:pPr>
            <a:endParaRPr lang="tr-TR" altLang="tr-TR" sz="2400" b="1" dirty="0">
              <a:latin typeface="Arial" charset="0"/>
            </a:endParaRPr>
          </a:p>
        </p:txBody>
      </p:sp>
      <p:pic>
        <p:nvPicPr>
          <p:cNvPr id="18436" name="Picture 4" descr="C:\Documents and Settings\ozge.akdag\Desktop\İlk Yardım Eğitimci Eğitimi\ilk yardım fotoğrafları\ER1_30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5143500"/>
            <a:ext cx="223837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descr="C:\Documents and Settings\ozge.akdag\Desktop\İlk Yardım Eğitimci Eğitimi\ilk yardım fotoğrafları\ER1_297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250" y="3357563"/>
            <a:ext cx="2044700"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6" descr="C:\Documents and Settings\ozge.akdag\Desktop\İlk Yardım Eğitimci Eğitimi\ilk yardım fotoğrafları\ER1_304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6125" y="3214688"/>
            <a:ext cx="2384425"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7" descr="C:\Documents and Settings\ozge.akdag\Desktop\İlk Yardım Eğitimci Eğitimi\ilk yardım fotoğrafları\ER1_306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00813" y="3286125"/>
            <a:ext cx="2058987"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8" descr="C:\Documents and Settings\ozge.akdag\Desktop\İlk Yardım Eğitimci Eğitimi\ilk yardım fotoğrafları\ER1_309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00500" y="4714875"/>
            <a:ext cx="1285875"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9" descr="C:\Documents and Settings\ozge.akdag\Desktop\İlk Yardım Eğitimci Eğitimi\ilk yardım fotoğrafları\ER1_282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3625" y="5214938"/>
            <a:ext cx="209550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16</a:t>
            </a:fld>
            <a:endParaRPr lang="tr-TR"/>
          </a:p>
        </p:txBody>
      </p:sp>
    </p:spTree>
    <p:extLst>
      <p:ext uri="{BB962C8B-B14F-4D97-AF65-F5344CB8AC3E}">
        <p14:creationId xmlns:p14="http://schemas.microsoft.com/office/powerpoint/2010/main" val="4015787374"/>
      </p:ext>
    </p:extLst>
  </p:cSld>
  <p:clrMapOvr>
    <a:masterClrMapping/>
  </p:clrMapOvr>
  <p:transition>
    <p:random/>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3 İçerik Yer Tutucusu"/>
          <p:cNvSpPr>
            <a:spLocks noGrp="1"/>
          </p:cNvSpPr>
          <p:nvPr>
            <p:ph sz="half" idx="2"/>
          </p:nvPr>
        </p:nvSpPr>
        <p:spPr>
          <a:xfrm>
            <a:off x="857250" y="2255838"/>
            <a:ext cx="7615238" cy="4530725"/>
          </a:xfrm>
        </p:spPr>
        <p:txBody>
          <a:bodyPr/>
          <a:lstStyle/>
          <a:p>
            <a:pPr eaLnBrk="1" hangingPunct="1">
              <a:lnSpc>
                <a:spcPct val="90000"/>
              </a:lnSpc>
              <a:buClr>
                <a:srgbClr val="CC0000"/>
              </a:buClr>
              <a:buFont typeface="Wingdings" pitchFamily="2" charset="2"/>
              <a:buChar char="Ø"/>
            </a:pPr>
            <a:r>
              <a:rPr lang="tr-TR" altLang="tr-TR" sz="2400" b="1">
                <a:latin typeface="Arial" charset="0"/>
              </a:rPr>
              <a:t>Sert cisim kanama duruncaya kadar çevrilerek sabitlenir</a:t>
            </a:r>
          </a:p>
          <a:p>
            <a:pPr eaLnBrk="1" hangingPunct="1">
              <a:lnSpc>
                <a:spcPct val="90000"/>
              </a:lnSpc>
              <a:buClr>
                <a:srgbClr val="CC0000"/>
              </a:buClr>
              <a:buFont typeface="Wingdings" pitchFamily="2" charset="2"/>
              <a:buChar char="Ø"/>
            </a:pPr>
            <a:r>
              <a:rPr lang="tr-TR" altLang="tr-TR" sz="2400" b="1">
                <a:latin typeface="Arial" charset="0"/>
              </a:rPr>
              <a:t>Turnike uygulanan bölge açıkta bırakılır</a:t>
            </a:r>
          </a:p>
          <a:p>
            <a:pPr eaLnBrk="1" hangingPunct="1">
              <a:lnSpc>
                <a:spcPct val="90000"/>
              </a:lnSpc>
              <a:buClr>
                <a:srgbClr val="CC0000"/>
              </a:buClr>
              <a:buFont typeface="Wingdings" pitchFamily="2" charset="2"/>
              <a:buChar char="Ø"/>
            </a:pPr>
            <a:r>
              <a:rPr lang="tr-TR" altLang="tr-TR" sz="2400" b="1">
                <a:latin typeface="Arial" charset="0"/>
              </a:rPr>
              <a:t>Uzuv kopması yoksa turnike  15–20 dk.da bir gevşetilir sonra aynı basamaklar tekrarlanır</a:t>
            </a:r>
          </a:p>
          <a:p>
            <a:pPr eaLnBrk="1" hangingPunct="1">
              <a:buClr>
                <a:srgbClr val="CC0000"/>
              </a:buClr>
              <a:buFont typeface="Wingdings" pitchFamily="2" charset="2"/>
              <a:buChar char="Ø"/>
            </a:pPr>
            <a:r>
              <a:rPr lang="tr-TR" altLang="tr-TR" sz="2400" b="1">
                <a:solidFill>
                  <a:srgbClr val="C00000"/>
                </a:solidFill>
                <a:latin typeface="Arial" charset="0"/>
              </a:rPr>
              <a:t>Turnike uygulanan saat  ve kişi bilgileri bir kağıda not edilerek turnike uygulanmış kişinin üzerine iliştirilir.</a:t>
            </a:r>
          </a:p>
          <a:p>
            <a:pPr>
              <a:buFont typeface="Wingdings" pitchFamily="2" charset="2"/>
              <a:buNone/>
            </a:pPr>
            <a:r>
              <a:rPr lang="tr-TR" altLang="tr-TR" sz="2400"/>
              <a:t>	(Kağıt yok ise kişinin alnına ruj, kan vb. ile büyük “T” yazılarak saat belirtilir.)</a:t>
            </a:r>
          </a:p>
        </p:txBody>
      </p:sp>
      <p:sp>
        <p:nvSpPr>
          <p:cNvPr id="19459" name="Rectangle 2"/>
          <p:cNvSpPr>
            <a:spLocks noGrp="1" noChangeArrowheads="1"/>
          </p:cNvSpPr>
          <p:nvPr>
            <p:ph type="title"/>
          </p:nvPr>
        </p:nvSpPr>
        <p:spPr>
          <a:xfrm>
            <a:off x="914400" y="500063"/>
            <a:ext cx="8229600" cy="1139825"/>
          </a:xfrm>
        </p:spPr>
        <p:txBody>
          <a:bodyPr/>
          <a:lstStyle/>
          <a:p>
            <a:pPr algn="ctr" eaLnBrk="1" hangingPunct="1"/>
            <a:r>
              <a:rPr lang="tr-TR" altLang="tr-TR" sz="3200" b="1">
                <a:solidFill>
                  <a:srgbClr val="CC0000"/>
                </a:solidFill>
                <a:latin typeface="Arial" charset="0"/>
              </a:rPr>
              <a:t>TURNİKE UYGULAMASI</a:t>
            </a: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160</a:t>
            </a:fld>
            <a:endParaRPr lang="tr-TR"/>
          </a:p>
        </p:txBody>
      </p:sp>
    </p:spTree>
    <p:extLst>
      <p:ext uri="{BB962C8B-B14F-4D97-AF65-F5344CB8AC3E}">
        <p14:creationId xmlns:p14="http://schemas.microsoft.com/office/powerpoint/2010/main" val="1202650097"/>
      </p:ext>
    </p:extLst>
  </p:cSld>
  <p:clrMapOvr>
    <a:masterClrMapping/>
  </p:clrMapOvr>
  <p:transition>
    <p:random/>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3 Resim" descr="compoundfractur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3375" y="1857375"/>
            <a:ext cx="2357438"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5 Resim" descr="compoundfractur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714875"/>
            <a:ext cx="2720975"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4 Resim" descr="compoundfracture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375" y="2071688"/>
            <a:ext cx="2443163"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2 Resim" descr="compoundfracture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250" y="2071688"/>
            <a:ext cx="2786063"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18 Resim" descr="compoundfracture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0688" y="4214813"/>
            <a:ext cx="2428875"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161</a:t>
            </a:fld>
            <a:endParaRPr lang="tr-TR"/>
          </a:p>
        </p:txBody>
      </p:sp>
    </p:spTree>
    <p:extLst>
      <p:ext uri="{BB962C8B-B14F-4D97-AF65-F5344CB8AC3E}">
        <p14:creationId xmlns:p14="http://schemas.microsoft.com/office/powerpoint/2010/main" val="155412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6"/>
          <p:cNvSpPr>
            <a:spLocks noGrp="1" noChangeArrowheads="1"/>
          </p:cNvSpPr>
          <p:nvPr>
            <p:ph type="body" sz="half" idx="1"/>
          </p:nvPr>
        </p:nvSpPr>
        <p:spPr>
          <a:xfrm>
            <a:off x="684213" y="2060575"/>
            <a:ext cx="8174037" cy="4530725"/>
          </a:xfrm>
          <a:noFill/>
        </p:spPr>
        <p:txBody>
          <a:bodyPr/>
          <a:lstStyle/>
          <a:p>
            <a:pPr eaLnBrk="1" hangingPunct="1">
              <a:lnSpc>
                <a:spcPct val="130000"/>
              </a:lnSpc>
              <a:buClr>
                <a:srgbClr val="CC0000"/>
              </a:buClr>
              <a:buFont typeface="Wingdings" pitchFamily="2" charset="2"/>
              <a:buChar char="Ø"/>
            </a:pPr>
            <a:r>
              <a:rPr lang="tr-TR" altLang="tr-TR" sz="2400" b="1" i="1" u="sng">
                <a:latin typeface="Arial" charset="0"/>
              </a:rPr>
              <a:t>Kopan uzuv (organ) </a:t>
            </a:r>
            <a:r>
              <a:rPr lang="tr-TR" altLang="tr-TR" sz="2400" b="1" i="1">
                <a:latin typeface="Arial" charset="0"/>
              </a:rPr>
              <a:t>, </a:t>
            </a:r>
            <a:r>
              <a:rPr lang="tr-TR" altLang="tr-TR" sz="2400" b="1">
                <a:latin typeface="Arial" charset="0"/>
              </a:rPr>
              <a:t>su geçirmeyen temiz plastik bir torba içine konulur ve ağzı sıkıca kapatılır.</a:t>
            </a:r>
          </a:p>
          <a:p>
            <a:pPr eaLnBrk="1" hangingPunct="1">
              <a:lnSpc>
                <a:spcPct val="130000"/>
              </a:lnSpc>
              <a:buClr>
                <a:srgbClr val="CC0000"/>
              </a:buClr>
              <a:buFont typeface="Wingdings" pitchFamily="2" charset="2"/>
              <a:buChar char="Ø"/>
            </a:pPr>
            <a:r>
              <a:rPr lang="tr-TR" altLang="tr-TR" sz="2400" b="1">
                <a:latin typeface="Arial" charset="0"/>
              </a:rPr>
              <a:t>Daha sonra içinde organ parçası olan plastik torba, içerisinde buzlu ya da soğuk su olan ikinci bir torba içine konulur ve ağzı sıkıca kapatılır.</a:t>
            </a:r>
          </a:p>
          <a:p>
            <a:pPr eaLnBrk="1" hangingPunct="1">
              <a:lnSpc>
                <a:spcPct val="130000"/>
              </a:lnSpc>
              <a:buClr>
                <a:srgbClr val="FF3399"/>
              </a:buClr>
              <a:buFont typeface="Wingdings" pitchFamily="2" charset="2"/>
              <a:buNone/>
            </a:pPr>
            <a:endParaRPr lang="tr-TR" altLang="tr-TR" sz="2400" b="1">
              <a:latin typeface="Arial" charset="0"/>
            </a:endParaRPr>
          </a:p>
        </p:txBody>
      </p:sp>
      <p:sp>
        <p:nvSpPr>
          <p:cNvPr id="21507" name="Rectangle 12"/>
          <p:cNvSpPr>
            <a:spLocks noChangeArrowheads="1"/>
          </p:cNvSpPr>
          <p:nvPr/>
        </p:nvSpPr>
        <p:spPr bwMode="auto">
          <a:xfrm>
            <a:off x="2627313" y="1000125"/>
            <a:ext cx="52308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Comic Sans MS" pitchFamily="66" charset="0"/>
                <a:cs typeface="Arial" charset="0"/>
              </a:defRPr>
            </a:lvl1pPr>
            <a:lvl2pPr marL="742950" indent="-285750" eaLnBrk="0" hangingPunct="0">
              <a:defRPr sz="1200" b="1">
                <a:solidFill>
                  <a:schemeClr val="tx1"/>
                </a:solidFill>
                <a:latin typeface="Comic Sans MS" pitchFamily="66" charset="0"/>
                <a:cs typeface="Arial" charset="0"/>
              </a:defRPr>
            </a:lvl2pPr>
            <a:lvl3pPr marL="1143000" indent="-228600" eaLnBrk="0" hangingPunct="0">
              <a:defRPr sz="1200" b="1">
                <a:solidFill>
                  <a:schemeClr val="tx1"/>
                </a:solidFill>
                <a:latin typeface="Comic Sans MS" pitchFamily="66" charset="0"/>
                <a:cs typeface="Arial" charset="0"/>
              </a:defRPr>
            </a:lvl3pPr>
            <a:lvl4pPr marL="1600200" indent="-228600" eaLnBrk="0" hangingPunct="0">
              <a:defRPr sz="1200" b="1">
                <a:solidFill>
                  <a:schemeClr val="tx1"/>
                </a:solidFill>
                <a:latin typeface="Comic Sans MS" pitchFamily="66" charset="0"/>
                <a:cs typeface="Arial" charset="0"/>
              </a:defRPr>
            </a:lvl4pPr>
            <a:lvl5pPr marL="2057400" indent="-228600" eaLnBrk="0" hangingPunct="0">
              <a:defRPr sz="1200" b="1">
                <a:solidFill>
                  <a:schemeClr val="tx1"/>
                </a:solidFill>
                <a:latin typeface="Comic Sans MS" pitchFamily="66" charset="0"/>
                <a:cs typeface="Arial" charset="0"/>
              </a:defRPr>
            </a:lvl5pPr>
            <a:lvl6pPr marL="2514600" indent="-228600" eaLnBrk="0" fontAlgn="base" hangingPunct="0">
              <a:spcBef>
                <a:spcPct val="0"/>
              </a:spcBef>
              <a:spcAft>
                <a:spcPct val="0"/>
              </a:spcAft>
              <a:defRPr sz="1200" b="1">
                <a:solidFill>
                  <a:schemeClr val="tx1"/>
                </a:solidFill>
                <a:latin typeface="Comic Sans MS" pitchFamily="66" charset="0"/>
                <a:cs typeface="Arial" charset="0"/>
              </a:defRPr>
            </a:lvl6pPr>
            <a:lvl7pPr marL="2971800" indent="-228600" eaLnBrk="0" fontAlgn="base" hangingPunct="0">
              <a:spcBef>
                <a:spcPct val="0"/>
              </a:spcBef>
              <a:spcAft>
                <a:spcPct val="0"/>
              </a:spcAft>
              <a:defRPr sz="1200" b="1">
                <a:solidFill>
                  <a:schemeClr val="tx1"/>
                </a:solidFill>
                <a:latin typeface="Comic Sans MS" pitchFamily="66" charset="0"/>
                <a:cs typeface="Arial" charset="0"/>
              </a:defRPr>
            </a:lvl7pPr>
            <a:lvl8pPr marL="3429000" indent="-228600" eaLnBrk="0" fontAlgn="base" hangingPunct="0">
              <a:spcBef>
                <a:spcPct val="0"/>
              </a:spcBef>
              <a:spcAft>
                <a:spcPct val="0"/>
              </a:spcAft>
              <a:defRPr sz="1200" b="1">
                <a:solidFill>
                  <a:schemeClr val="tx1"/>
                </a:solidFill>
                <a:latin typeface="Comic Sans MS" pitchFamily="66" charset="0"/>
                <a:cs typeface="Arial" charset="0"/>
              </a:defRPr>
            </a:lvl8pPr>
            <a:lvl9pPr marL="3886200" indent="-228600" eaLnBrk="0" fontAlgn="base" hangingPunct="0">
              <a:spcBef>
                <a:spcPct val="0"/>
              </a:spcBef>
              <a:spcAft>
                <a:spcPct val="0"/>
              </a:spcAft>
              <a:defRPr sz="1200" b="1">
                <a:solidFill>
                  <a:schemeClr val="tx1"/>
                </a:solidFill>
                <a:latin typeface="Comic Sans MS" pitchFamily="66" charset="0"/>
                <a:cs typeface="Arial" charset="0"/>
              </a:defRPr>
            </a:lvl9pPr>
          </a:lstStyle>
          <a:p>
            <a:pPr>
              <a:spcBef>
                <a:spcPct val="50000"/>
              </a:spcBef>
            </a:pPr>
            <a:r>
              <a:rPr lang="tr-TR" altLang="tr-TR" sz="3200">
                <a:solidFill>
                  <a:srgbClr val="CC0000"/>
                </a:solidFill>
                <a:latin typeface="Arial" charset="0"/>
              </a:rPr>
              <a:t>KOPAN UZVUN SEVKİ</a:t>
            </a:r>
          </a:p>
        </p:txBody>
      </p:sp>
      <p:pic>
        <p:nvPicPr>
          <p:cNvPr id="21508" name="26 Resim" descr="ampugal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6063" y="4643438"/>
            <a:ext cx="1714500"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27 Resim" descr="ampugal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6438" y="4572000"/>
            <a:ext cx="31115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162</a:t>
            </a:fld>
            <a:endParaRPr lang="tr-TR"/>
          </a:p>
        </p:txBody>
      </p:sp>
    </p:spTree>
    <p:extLst>
      <p:ext uri="{BB962C8B-B14F-4D97-AF65-F5344CB8AC3E}">
        <p14:creationId xmlns:p14="http://schemas.microsoft.com/office/powerpoint/2010/main" val="1702434096"/>
      </p:ext>
    </p:extLst>
  </p:cSld>
  <p:clrMapOvr>
    <a:masterClrMapping/>
  </p:clrMapOvr>
  <p:transition>
    <p:random/>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6"/>
          <p:cNvSpPr>
            <a:spLocks noGrp="1" noChangeArrowheads="1"/>
          </p:cNvSpPr>
          <p:nvPr>
            <p:ph type="body" sz="half" idx="1"/>
          </p:nvPr>
        </p:nvSpPr>
        <p:spPr>
          <a:xfrm>
            <a:off x="684213" y="2060575"/>
            <a:ext cx="8174037" cy="4530725"/>
          </a:xfrm>
          <a:noFill/>
        </p:spPr>
        <p:txBody>
          <a:bodyPr/>
          <a:lstStyle/>
          <a:p>
            <a:pPr eaLnBrk="1" hangingPunct="1">
              <a:lnSpc>
                <a:spcPct val="130000"/>
              </a:lnSpc>
              <a:buClr>
                <a:srgbClr val="CC0000"/>
              </a:buClr>
              <a:buFont typeface="Wingdings" pitchFamily="2" charset="2"/>
              <a:buNone/>
            </a:pPr>
            <a:endParaRPr lang="tr-TR" altLang="tr-TR" sz="2400" b="1" i="1">
              <a:latin typeface="Arial" charset="0"/>
            </a:endParaRPr>
          </a:p>
          <a:p>
            <a:pPr eaLnBrk="1" hangingPunct="1">
              <a:lnSpc>
                <a:spcPct val="130000"/>
              </a:lnSpc>
              <a:buClr>
                <a:srgbClr val="CC0000"/>
              </a:buClr>
              <a:buFont typeface="Wingdings" pitchFamily="2" charset="2"/>
              <a:buChar char="Ø"/>
            </a:pPr>
            <a:r>
              <a:rPr lang="tr-TR" altLang="tr-TR" sz="2400" b="1">
                <a:latin typeface="Arial" charset="0"/>
              </a:rPr>
              <a:t>Hasta/yaralının adı - soyadı ve uzvun bulunduğu saat yazılır.</a:t>
            </a:r>
          </a:p>
          <a:p>
            <a:pPr eaLnBrk="1" hangingPunct="1">
              <a:lnSpc>
                <a:spcPct val="130000"/>
              </a:lnSpc>
              <a:buClr>
                <a:srgbClr val="CC0000"/>
              </a:buClr>
              <a:buFont typeface="Wingdings" pitchFamily="2" charset="2"/>
              <a:buChar char="Ø"/>
            </a:pPr>
            <a:r>
              <a:rPr lang="tr-TR" altLang="tr-TR" sz="2400" b="1">
                <a:latin typeface="Arial" charset="0"/>
              </a:rPr>
              <a:t>Uzuv , hasta/yaralı ile  aynı araçla hastaneye en geç altı saat içerisinde gönderilir.</a:t>
            </a:r>
          </a:p>
          <a:p>
            <a:pPr eaLnBrk="1" hangingPunct="1">
              <a:lnSpc>
                <a:spcPct val="130000"/>
              </a:lnSpc>
              <a:buClr>
                <a:srgbClr val="FF3399"/>
              </a:buClr>
              <a:buFont typeface="Wingdings" pitchFamily="2" charset="2"/>
              <a:buChar char="Ø"/>
            </a:pPr>
            <a:endParaRPr lang="tr-TR" altLang="tr-TR" sz="2400" b="1">
              <a:latin typeface="Arial" charset="0"/>
            </a:endParaRPr>
          </a:p>
        </p:txBody>
      </p:sp>
      <p:sp>
        <p:nvSpPr>
          <p:cNvPr id="22531" name="Rectangle 12"/>
          <p:cNvSpPr>
            <a:spLocks noChangeArrowheads="1"/>
          </p:cNvSpPr>
          <p:nvPr/>
        </p:nvSpPr>
        <p:spPr bwMode="auto">
          <a:xfrm>
            <a:off x="2500313" y="1071563"/>
            <a:ext cx="52308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Comic Sans MS" pitchFamily="66" charset="0"/>
                <a:cs typeface="Arial" charset="0"/>
              </a:defRPr>
            </a:lvl1pPr>
            <a:lvl2pPr marL="742950" indent="-285750" eaLnBrk="0" hangingPunct="0">
              <a:defRPr sz="1200" b="1">
                <a:solidFill>
                  <a:schemeClr val="tx1"/>
                </a:solidFill>
                <a:latin typeface="Comic Sans MS" pitchFamily="66" charset="0"/>
                <a:cs typeface="Arial" charset="0"/>
              </a:defRPr>
            </a:lvl2pPr>
            <a:lvl3pPr marL="1143000" indent="-228600" eaLnBrk="0" hangingPunct="0">
              <a:defRPr sz="1200" b="1">
                <a:solidFill>
                  <a:schemeClr val="tx1"/>
                </a:solidFill>
                <a:latin typeface="Comic Sans MS" pitchFamily="66" charset="0"/>
                <a:cs typeface="Arial" charset="0"/>
              </a:defRPr>
            </a:lvl3pPr>
            <a:lvl4pPr marL="1600200" indent="-228600" eaLnBrk="0" hangingPunct="0">
              <a:defRPr sz="1200" b="1">
                <a:solidFill>
                  <a:schemeClr val="tx1"/>
                </a:solidFill>
                <a:latin typeface="Comic Sans MS" pitchFamily="66" charset="0"/>
                <a:cs typeface="Arial" charset="0"/>
              </a:defRPr>
            </a:lvl4pPr>
            <a:lvl5pPr marL="2057400" indent="-228600" eaLnBrk="0" hangingPunct="0">
              <a:defRPr sz="1200" b="1">
                <a:solidFill>
                  <a:schemeClr val="tx1"/>
                </a:solidFill>
                <a:latin typeface="Comic Sans MS" pitchFamily="66" charset="0"/>
                <a:cs typeface="Arial" charset="0"/>
              </a:defRPr>
            </a:lvl5pPr>
            <a:lvl6pPr marL="2514600" indent="-228600" eaLnBrk="0" fontAlgn="base" hangingPunct="0">
              <a:spcBef>
                <a:spcPct val="0"/>
              </a:spcBef>
              <a:spcAft>
                <a:spcPct val="0"/>
              </a:spcAft>
              <a:defRPr sz="1200" b="1">
                <a:solidFill>
                  <a:schemeClr val="tx1"/>
                </a:solidFill>
                <a:latin typeface="Comic Sans MS" pitchFamily="66" charset="0"/>
                <a:cs typeface="Arial" charset="0"/>
              </a:defRPr>
            </a:lvl6pPr>
            <a:lvl7pPr marL="2971800" indent="-228600" eaLnBrk="0" fontAlgn="base" hangingPunct="0">
              <a:spcBef>
                <a:spcPct val="0"/>
              </a:spcBef>
              <a:spcAft>
                <a:spcPct val="0"/>
              </a:spcAft>
              <a:defRPr sz="1200" b="1">
                <a:solidFill>
                  <a:schemeClr val="tx1"/>
                </a:solidFill>
                <a:latin typeface="Comic Sans MS" pitchFamily="66" charset="0"/>
                <a:cs typeface="Arial" charset="0"/>
              </a:defRPr>
            </a:lvl7pPr>
            <a:lvl8pPr marL="3429000" indent="-228600" eaLnBrk="0" fontAlgn="base" hangingPunct="0">
              <a:spcBef>
                <a:spcPct val="0"/>
              </a:spcBef>
              <a:spcAft>
                <a:spcPct val="0"/>
              </a:spcAft>
              <a:defRPr sz="1200" b="1">
                <a:solidFill>
                  <a:schemeClr val="tx1"/>
                </a:solidFill>
                <a:latin typeface="Comic Sans MS" pitchFamily="66" charset="0"/>
                <a:cs typeface="Arial" charset="0"/>
              </a:defRPr>
            </a:lvl8pPr>
            <a:lvl9pPr marL="3886200" indent="-228600" eaLnBrk="0" fontAlgn="base" hangingPunct="0">
              <a:spcBef>
                <a:spcPct val="0"/>
              </a:spcBef>
              <a:spcAft>
                <a:spcPct val="0"/>
              </a:spcAft>
              <a:defRPr sz="1200" b="1">
                <a:solidFill>
                  <a:schemeClr val="tx1"/>
                </a:solidFill>
                <a:latin typeface="Comic Sans MS" pitchFamily="66" charset="0"/>
                <a:cs typeface="Arial" charset="0"/>
              </a:defRPr>
            </a:lvl9pPr>
          </a:lstStyle>
          <a:p>
            <a:pPr>
              <a:spcBef>
                <a:spcPct val="50000"/>
              </a:spcBef>
            </a:pPr>
            <a:r>
              <a:rPr lang="tr-TR" altLang="tr-TR" sz="3200">
                <a:solidFill>
                  <a:srgbClr val="CC0000"/>
                </a:solidFill>
                <a:latin typeface="Arial" charset="0"/>
              </a:rPr>
              <a:t>KOPAN UZVUN SEVKİ</a:t>
            </a:r>
          </a:p>
        </p:txBody>
      </p:sp>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163</a:t>
            </a:fld>
            <a:endParaRPr lang="tr-TR"/>
          </a:p>
        </p:txBody>
      </p:sp>
    </p:spTree>
    <p:extLst>
      <p:ext uri="{BB962C8B-B14F-4D97-AF65-F5344CB8AC3E}">
        <p14:creationId xmlns:p14="http://schemas.microsoft.com/office/powerpoint/2010/main" val="4214346949"/>
      </p:ext>
    </p:extLst>
  </p:cSld>
  <p:clrMapOvr>
    <a:masterClrMapping/>
  </p:clrMapOvr>
  <p:transition>
    <p:random/>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6"/>
          <p:cNvGraphicFramePr>
            <a:graphicFrameLocks noGrp="1" noChangeAspect="1"/>
          </p:cNvGraphicFramePr>
          <p:nvPr>
            <p:ph sz="half" idx="1"/>
          </p:nvPr>
        </p:nvGraphicFramePr>
        <p:xfrm>
          <a:off x="539750" y="1700213"/>
          <a:ext cx="8461375" cy="4789487"/>
        </p:xfrm>
        <a:graphic>
          <a:graphicData uri="http://schemas.openxmlformats.org/presentationml/2006/ole">
            <mc:AlternateContent xmlns:mc="http://schemas.openxmlformats.org/markup-compatibility/2006">
              <mc:Choice xmlns:v="urn:schemas-microsoft-com:vml" Requires="v">
                <p:oleObj spid="_x0000_s5129" name="Bit Eşlem Resmi" r:id="rId3" imgW="2971429" imgH="2172003" progId="Paint.Picture">
                  <p:embed/>
                </p:oleObj>
              </mc:Choice>
              <mc:Fallback>
                <p:oleObj name="Bit Eşlem Resmi" r:id="rId3" imgW="2971429" imgH="2172003"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1700213"/>
                        <a:ext cx="8461375" cy="478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Slayt Numarası Yer Tutucusu 2"/>
          <p:cNvSpPr>
            <a:spLocks noGrp="1"/>
          </p:cNvSpPr>
          <p:nvPr>
            <p:ph type="sldNum" sz="quarter" idx="12"/>
          </p:nvPr>
        </p:nvSpPr>
        <p:spPr/>
        <p:txBody>
          <a:bodyPr/>
          <a:lstStyle/>
          <a:p>
            <a:fld id="{F302176B-0E47-46AC-8F43-DAB4B8A37D06}" type="slidenum">
              <a:rPr lang="tr-TR" smtClean="0"/>
              <a:t>164</a:t>
            </a:fld>
            <a:endParaRPr lang="tr-TR"/>
          </a:p>
        </p:txBody>
      </p:sp>
    </p:spTree>
    <p:extLst>
      <p:ext uri="{BB962C8B-B14F-4D97-AF65-F5344CB8AC3E}">
        <p14:creationId xmlns:p14="http://schemas.microsoft.com/office/powerpoint/2010/main" val="157095574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68313" y="692150"/>
            <a:ext cx="8229600" cy="1139825"/>
          </a:xfrm>
        </p:spPr>
        <p:txBody>
          <a:bodyPr/>
          <a:lstStyle/>
          <a:p>
            <a:pPr algn="ctr" eaLnBrk="1" hangingPunct="1"/>
            <a:r>
              <a:rPr lang="tr-TR" altLang="tr-TR" sz="3200" b="1">
                <a:solidFill>
                  <a:srgbClr val="CC0000"/>
                </a:solidFill>
                <a:latin typeface="Arial" charset="0"/>
              </a:rPr>
              <a:t>İÇ KANAMA NEDENLERİ</a:t>
            </a:r>
            <a:endParaRPr lang="tr-TR" altLang="tr-TR" sz="3200" b="1">
              <a:latin typeface="Arial" charset="0"/>
            </a:endParaRPr>
          </a:p>
        </p:txBody>
      </p:sp>
      <p:sp>
        <p:nvSpPr>
          <p:cNvPr id="23555" name="Rectangle 3"/>
          <p:cNvSpPr>
            <a:spLocks noGrp="1" noChangeArrowheads="1"/>
          </p:cNvSpPr>
          <p:nvPr>
            <p:ph type="body" sz="half" idx="1"/>
          </p:nvPr>
        </p:nvSpPr>
        <p:spPr>
          <a:xfrm>
            <a:off x="684213" y="2327275"/>
            <a:ext cx="8459787" cy="4530725"/>
          </a:xfrm>
        </p:spPr>
        <p:txBody>
          <a:bodyPr/>
          <a:lstStyle/>
          <a:p>
            <a:pPr eaLnBrk="1" hangingPunct="1">
              <a:buClr>
                <a:srgbClr val="FF3300"/>
              </a:buClr>
              <a:buSzTx/>
              <a:buFont typeface="Wingdings" pitchFamily="2" charset="2"/>
              <a:buNone/>
            </a:pPr>
            <a:r>
              <a:rPr lang="tr-TR" altLang="tr-TR" sz="2400" b="1">
                <a:latin typeface="Arial" charset="0"/>
              </a:rPr>
              <a:t>   </a:t>
            </a:r>
          </a:p>
          <a:p>
            <a:pPr eaLnBrk="1" hangingPunct="1">
              <a:buClr>
                <a:srgbClr val="C00000"/>
              </a:buClr>
              <a:buSzTx/>
              <a:buFont typeface="Wingdings" pitchFamily="2" charset="2"/>
              <a:buChar char="Ø"/>
            </a:pPr>
            <a:r>
              <a:rPr lang="tr-TR" altLang="tr-TR" sz="2400" b="1">
                <a:latin typeface="Arial" charset="0"/>
              </a:rPr>
              <a:t>Şiddetli  travma,</a:t>
            </a:r>
          </a:p>
          <a:p>
            <a:pPr eaLnBrk="1" hangingPunct="1">
              <a:buClr>
                <a:srgbClr val="C00000"/>
              </a:buClr>
              <a:buSzTx/>
              <a:buFont typeface="Wingdings" pitchFamily="2" charset="2"/>
              <a:buChar char="Ø"/>
            </a:pPr>
            <a:r>
              <a:rPr lang="tr-TR" altLang="tr-TR" sz="2400" b="1">
                <a:latin typeface="Arial" charset="0"/>
              </a:rPr>
              <a:t>Darbe,</a:t>
            </a:r>
          </a:p>
          <a:p>
            <a:pPr eaLnBrk="1" hangingPunct="1">
              <a:buClr>
                <a:srgbClr val="C00000"/>
              </a:buClr>
              <a:buSzTx/>
              <a:buFont typeface="Wingdings" pitchFamily="2" charset="2"/>
              <a:buChar char="Ø"/>
            </a:pPr>
            <a:r>
              <a:rPr lang="tr-TR" altLang="tr-TR" sz="2400" b="1">
                <a:latin typeface="Arial" charset="0"/>
              </a:rPr>
              <a:t>Kırık,</a:t>
            </a:r>
          </a:p>
          <a:p>
            <a:pPr eaLnBrk="1" hangingPunct="1">
              <a:buClr>
                <a:srgbClr val="C00000"/>
              </a:buClr>
              <a:buSzTx/>
              <a:buFont typeface="Wingdings" pitchFamily="2" charset="2"/>
              <a:buChar char="Ø"/>
            </a:pPr>
            <a:r>
              <a:rPr lang="tr-TR" altLang="tr-TR" sz="2400" b="1">
                <a:latin typeface="Arial" charset="0"/>
              </a:rPr>
              <a:t>Silahla yaralanma</a:t>
            </a:r>
          </a:p>
          <a:p>
            <a:pPr eaLnBrk="1" hangingPunct="1">
              <a:buClr>
                <a:srgbClr val="FF3300"/>
              </a:buClr>
              <a:buSzTx/>
              <a:buFont typeface="Wingdings" pitchFamily="2" charset="2"/>
              <a:buNone/>
            </a:pPr>
            <a:endParaRPr lang="tr-TR" altLang="tr-TR" sz="2400" b="1">
              <a:latin typeface="Arial" charset="0"/>
            </a:endParaRPr>
          </a:p>
        </p:txBody>
      </p:sp>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165</a:t>
            </a:fld>
            <a:endParaRPr lang="tr-TR"/>
          </a:p>
        </p:txBody>
      </p:sp>
    </p:spTree>
    <p:extLst>
      <p:ext uri="{BB962C8B-B14F-4D97-AF65-F5344CB8AC3E}">
        <p14:creationId xmlns:p14="http://schemas.microsoft.com/office/powerpoint/2010/main" val="3220242788"/>
      </p:ext>
    </p:extLst>
  </p:cSld>
  <p:clrMapOvr>
    <a:masterClrMapping/>
  </p:clrMapOvr>
  <p:transition>
    <p:random/>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914400" y="549275"/>
            <a:ext cx="8229600" cy="1139825"/>
          </a:xfrm>
        </p:spPr>
        <p:txBody>
          <a:bodyPr/>
          <a:lstStyle/>
          <a:p>
            <a:pPr algn="ctr" eaLnBrk="1" hangingPunct="1"/>
            <a:r>
              <a:rPr lang="tr-TR" altLang="tr-TR" sz="3200" b="1">
                <a:solidFill>
                  <a:srgbClr val="CC0000"/>
                </a:solidFill>
                <a:latin typeface="Arial" charset="0"/>
              </a:rPr>
              <a:t>İÇ KANAMALARDA İLK YARDIM</a:t>
            </a:r>
          </a:p>
        </p:txBody>
      </p:sp>
      <p:sp>
        <p:nvSpPr>
          <p:cNvPr id="24579" name="Rectangle 3"/>
          <p:cNvSpPr>
            <a:spLocks noGrp="1" noChangeArrowheads="1"/>
          </p:cNvSpPr>
          <p:nvPr>
            <p:ph type="body" sz="half" idx="1"/>
          </p:nvPr>
        </p:nvSpPr>
        <p:spPr>
          <a:xfrm>
            <a:off x="785813" y="2357438"/>
            <a:ext cx="8358187" cy="5157787"/>
          </a:xfrm>
        </p:spPr>
        <p:txBody>
          <a:bodyPr/>
          <a:lstStyle/>
          <a:p>
            <a:pPr eaLnBrk="1" hangingPunct="1">
              <a:lnSpc>
                <a:spcPct val="150000"/>
              </a:lnSpc>
              <a:buClr>
                <a:srgbClr val="CC0000"/>
              </a:buClr>
              <a:buFont typeface="Wingdings" pitchFamily="2" charset="2"/>
              <a:buChar char="Ø"/>
            </a:pPr>
            <a:r>
              <a:rPr lang="tr-TR" altLang="tr-TR" sz="2400" b="1">
                <a:latin typeface="Arial" charset="0"/>
              </a:rPr>
              <a:t>Hasta/yaralının bilinci ve AB’si değerlendirilir,</a:t>
            </a:r>
          </a:p>
          <a:p>
            <a:pPr eaLnBrk="1" hangingPunct="1">
              <a:lnSpc>
                <a:spcPct val="150000"/>
              </a:lnSpc>
              <a:buClr>
                <a:srgbClr val="CC0000"/>
              </a:buClr>
              <a:buFont typeface="Wingdings" pitchFamily="2" charset="2"/>
              <a:buChar char="Ø"/>
            </a:pPr>
            <a:r>
              <a:rPr lang="tr-TR" altLang="tr-TR" sz="2400" b="1">
                <a:latin typeface="Arial" charset="0"/>
              </a:rPr>
              <a:t>Hasta/yaralıya şok pozisyonu verilir,</a:t>
            </a:r>
          </a:p>
          <a:p>
            <a:pPr eaLnBrk="1" hangingPunct="1">
              <a:lnSpc>
                <a:spcPct val="150000"/>
              </a:lnSpc>
              <a:buClr>
                <a:srgbClr val="CC0000"/>
              </a:buClr>
              <a:buFont typeface="Wingdings" pitchFamily="2" charset="2"/>
              <a:buChar char="Ø"/>
            </a:pPr>
            <a:r>
              <a:rPr lang="tr-TR" altLang="tr-TR" sz="2400" b="1">
                <a:latin typeface="Arial" charset="0"/>
              </a:rPr>
              <a:t>Hasta/yaralıya asla yiyecek içecek </a:t>
            </a:r>
            <a:r>
              <a:rPr lang="tr-TR" altLang="tr-TR" sz="2400" b="1">
                <a:solidFill>
                  <a:srgbClr val="CC0000"/>
                </a:solidFill>
                <a:latin typeface="Arial" charset="0"/>
              </a:rPr>
              <a:t>verilmez,</a:t>
            </a:r>
          </a:p>
          <a:p>
            <a:pPr eaLnBrk="1" hangingPunct="1">
              <a:lnSpc>
                <a:spcPct val="150000"/>
              </a:lnSpc>
              <a:buClr>
                <a:srgbClr val="CC0000"/>
              </a:buClr>
              <a:buFont typeface="Wingdings" pitchFamily="2" charset="2"/>
              <a:buChar char="Ø"/>
            </a:pPr>
            <a:r>
              <a:rPr lang="tr-TR" altLang="tr-TR" sz="2400" b="1">
                <a:latin typeface="Arial" charset="0"/>
              </a:rPr>
              <a:t>Hasta/yaralının yaşamsal bulguları 2-3 dk.da bir kontrol edilir,</a:t>
            </a:r>
          </a:p>
          <a:p>
            <a:pPr eaLnBrk="1" hangingPunct="1">
              <a:lnSpc>
                <a:spcPct val="150000"/>
              </a:lnSpc>
              <a:buClr>
                <a:srgbClr val="CC0000"/>
              </a:buClr>
              <a:buFont typeface="Wingdings" pitchFamily="2" charset="2"/>
              <a:buChar char="Ø"/>
            </a:pPr>
            <a:r>
              <a:rPr lang="tr-TR" altLang="tr-TR" sz="2400" b="1">
                <a:latin typeface="Arial" charset="0"/>
              </a:rPr>
              <a:t>112’ye haber verilir.</a:t>
            </a:r>
          </a:p>
          <a:p>
            <a:pPr eaLnBrk="1" hangingPunct="1">
              <a:lnSpc>
                <a:spcPct val="150000"/>
              </a:lnSpc>
              <a:buFont typeface="Wingdings" pitchFamily="2" charset="2"/>
              <a:buChar char="Ø"/>
            </a:pPr>
            <a:endParaRPr lang="tr-TR" altLang="tr-TR" sz="2400" b="1">
              <a:latin typeface="Arial" charset="0"/>
            </a:endParaRP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166</a:t>
            </a:fld>
            <a:endParaRPr lang="tr-TR"/>
          </a:p>
        </p:txBody>
      </p:sp>
    </p:spTree>
    <p:extLst>
      <p:ext uri="{BB962C8B-B14F-4D97-AF65-F5344CB8AC3E}">
        <p14:creationId xmlns:p14="http://schemas.microsoft.com/office/powerpoint/2010/main" val="1075172011"/>
      </p:ext>
    </p:extLst>
  </p:cSld>
  <p:clrMapOvr>
    <a:masterClrMapping/>
  </p:clrMapOvr>
  <p:transition>
    <p:random/>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6"/>
          <p:cNvSpPr>
            <a:spLocks noGrp="1" noChangeArrowheads="1"/>
          </p:cNvSpPr>
          <p:nvPr>
            <p:ph type="body" sz="half" idx="1"/>
          </p:nvPr>
        </p:nvSpPr>
        <p:spPr>
          <a:xfrm>
            <a:off x="714375" y="1928813"/>
            <a:ext cx="6072188" cy="4714875"/>
          </a:xfrm>
          <a:noFill/>
        </p:spPr>
        <p:txBody>
          <a:bodyPr/>
          <a:lstStyle/>
          <a:p>
            <a:pPr eaLnBrk="1" hangingPunct="1">
              <a:buClr>
                <a:srgbClr val="CC0000"/>
              </a:buClr>
              <a:buFont typeface="Wingdings" pitchFamily="2" charset="2"/>
              <a:buNone/>
            </a:pPr>
            <a:r>
              <a:rPr lang="tr-TR" altLang="tr-TR" sz="2400" b="1">
                <a:solidFill>
                  <a:srgbClr val="C00000"/>
                </a:solidFill>
                <a:latin typeface="Arial" charset="0"/>
              </a:rPr>
              <a:t>  </a:t>
            </a:r>
          </a:p>
          <a:p>
            <a:pPr eaLnBrk="1" hangingPunct="1">
              <a:buClr>
                <a:srgbClr val="CC0000"/>
              </a:buClr>
              <a:buFont typeface="Wingdings" pitchFamily="2" charset="2"/>
              <a:buNone/>
            </a:pPr>
            <a:r>
              <a:rPr lang="tr-TR" altLang="tr-TR" sz="2400" b="1">
                <a:solidFill>
                  <a:srgbClr val="C00000"/>
                </a:solidFill>
                <a:latin typeface="Arial" charset="0"/>
              </a:rPr>
              <a:t> BURUN KANAMASI</a:t>
            </a:r>
          </a:p>
          <a:p>
            <a:pPr eaLnBrk="1" hangingPunct="1">
              <a:buClr>
                <a:srgbClr val="CC0000"/>
              </a:buClr>
              <a:buFont typeface="Wingdings" pitchFamily="2" charset="2"/>
              <a:buNone/>
            </a:pPr>
            <a:endParaRPr lang="tr-TR" altLang="tr-TR" sz="2400" b="1">
              <a:solidFill>
                <a:srgbClr val="C00000"/>
              </a:solidFill>
              <a:latin typeface="Arial" charset="0"/>
            </a:endParaRPr>
          </a:p>
          <a:p>
            <a:pPr eaLnBrk="1" hangingPunct="1">
              <a:buClr>
                <a:srgbClr val="CC0000"/>
              </a:buClr>
              <a:buFont typeface="Wingdings" pitchFamily="2" charset="2"/>
              <a:buChar char="Ø"/>
            </a:pPr>
            <a:r>
              <a:rPr lang="tr-TR" altLang="tr-TR" sz="2400" b="1">
                <a:latin typeface="Arial" charset="0"/>
              </a:rPr>
              <a:t>Hasta/yaralı oturtulur, sakinleştirilir,</a:t>
            </a:r>
          </a:p>
          <a:p>
            <a:pPr eaLnBrk="1" hangingPunct="1">
              <a:buClr>
                <a:srgbClr val="CC0000"/>
              </a:buClr>
              <a:buFont typeface="Wingdings" pitchFamily="2" charset="2"/>
              <a:buChar char="Ø"/>
            </a:pPr>
            <a:r>
              <a:rPr lang="tr-TR" altLang="tr-TR" sz="2400" b="1">
                <a:latin typeface="Arial" charset="0"/>
              </a:rPr>
              <a:t>Başı hafifçe öne eğilir,</a:t>
            </a:r>
          </a:p>
          <a:p>
            <a:pPr eaLnBrk="1" hangingPunct="1">
              <a:buClr>
                <a:srgbClr val="CC0000"/>
              </a:buClr>
              <a:buFont typeface="Wingdings" pitchFamily="2" charset="2"/>
              <a:buChar char="Ø"/>
            </a:pPr>
            <a:r>
              <a:rPr lang="tr-TR" altLang="tr-TR" sz="2400" b="1">
                <a:latin typeface="Arial" charset="0"/>
              </a:rPr>
              <a:t>Burun kanatları 5 dakika süreyle sıkılır,</a:t>
            </a:r>
          </a:p>
          <a:p>
            <a:pPr eaLnBrk="1" hangingPunct="1">
              <a:buClr>
                <a:srgbClr val="CC0000"/>
              </a:buClr>
              <a:buFont typeface="Wingdings" pitchFamily="2" charset="2"/>
              <a:buChar char="Ø"/>
            </a:pPr>
            <a:r>
              <a:rPr lang="tr-TR" altLang="tr-TR" sz="2400" b="1">
                <a:latin typeface="Arial" charset="0"/>
              </a:rPr>
              <a:t>Kanama durmazsa sağlık kuruluşuna sevki sağlanır.</a:t>
            </a:r>
          </a:p>
          <a:p>
            <a:pPr eaLnBrk="1" hangingPunct="1">
              <a:buFont typeface="Wingdings" pitchFamily="2" charset="2"/>
              <a:buChar char="Ø"/>
            </a:pPr>
            <a:endParaRPr lang="tr-TR" altLang="tr-TR" sz="2400" b="1">
              <a:latin typeface="Arial" charset="0"/>
            </a:endParaRPr>
          </a:p>
        </p:txBody>
      </p:sp>
      <p:sp>
        <p:nvSpPr>
          <p:cNvPr id="25603" name="Rectangle 8"/>
          <p:cNvSpPr>
            <a:spLocks noChangeArrowheads="1"/>
          </p:cNvSpPr>
          <p:nvPr/>
        </p:nvSpPr>
        <p:spPr bwMode="auto">
          <a:xfrm>
            <a:off x="1928813" y="642938"/>
            <a:ext cx="621823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Comic Sans MS" pitchFamily="66" charset="0"/>
                <a:cs typeface="Arial" charset="0"/>
              </a:defRPr>
            </a:lvl1pPr>
            <a:lvl2pPr marL="742950" indent="-285750" eaLnBrk="0" hangingPunct="0">
              <a:defRPr sz="1200" b="1">
                <a:solidFill>
                  <a:schemeClr val="tx1"/>
                </a:solidFill>
                <a:latin typeface="Comic Sans MS" pitchFamily="66" charset="0"/>
                <a:cs typeface="Arial" charset="0"/>
              </a:defRPr>
            </a:lvl2pPr>
            <a:lvl3pPr marL="1143000" indent="-228600" eaLnBrk="0" hangingPunct="0">
              <a:defRPr sz="1200" b="1">
                <a:solidFill>
                  <a:schemeClr val="tx1"/>
                </a:solidFill>
                <a:latin typeface="Comic Sans MS" pitchFamily="66" charset="0"/>
                <a:cs typeface="Arial" charset="0"/>
              </a:defRPr>
            </a:lvl3pPr>
            <a:lvl4pPr marL="1600200" indent="-228600" eaLnBrk="0" hangingPunct="0">
              <a:defRPr sz="1200" b="1">
                <a:solidFill>
                  <a:schemeClr val="tx1"/>
                </a:solidFill>
                <a:latin typeface="Comic Sans MS" pitchFamily="66" charset="0"/>
                <a:cs typeface="Arial" charset="0"/>
              </a:defRPr>
            </a:lvl4pPr>
            <a:lvl5pPr marL="2057400" indent="-228600" eaLnBrk="0" hangingPunct="0">
              <a:defRPr sz="1200" b="1">
                <a:solidFill>
                  <a:schemeClr val="tx1"/>
                </a:solidFill>
                <a:latin typeface="Comic Sans MS" pitchFamily="66" charset="0"/>
                <a:cs typeface="Arial" charset="0"/>
              </a:defRPr>
            </a:lvl5pPr>
            <a:lvl6pPr marL="2514600" indent="-228600" eaLnBrk="0" fontAlgn="base" hangingPunct="0">
              <a:spcBef>
                <a:spcPct val="0"/>
              </a:spcBef>
              <a:spcAft>
                <a:spcPct val="0"/>
              </a:spcAft>
              <a:defRPr sz="1200" b="1">
                <a:solidFill>
                  <a:schemeClr val="tx1"/>
                </a:solidFill>
                <a:latin typeface="Comic Sans MS" pitchFamily="66" charset="0"/>
                <a:cs typeface="Arial" charset="0"/>
              </a:defRPr>
            </a:lvl6pPr>
            <a:lvl7pPr marL="2971800" indent="-228600" eaLnBrk="0" fontAlgn="base" hangingPunct="0">
              <a:spcBef>
                <a:spcPct val="0"/>
              </a:spcBef>
              <a:spcAft>
                <a:spcPct val="0"/>
              </a:spcAft>
              <a:defRPr sz="1200" b="1">
                <a:solidFill>
                  <a:schemeClr val="tx1"/>
                </a:solidFill>
                <a:latin typeface="Comic Sans MS" pitchFamily="66" charset="0"/>
                <a:cs typeface="Arial" charset="0"/>
              </a:defRPr>
            </a:lvl7pPr>
            <a:lvl8pPr marL="3429000" indent="-228600" eaLnBrk="0" fontAlgn="base" hangingPunct="0">
              <a:spcBef>
                <a:spcPct val="0"/>
              </a:spcBef>
              <a:spcAft>
                <a:spcPct val="0"/>
              </a:spcAft>
              <a:defRPr sz="1200" b="1">
                <a:solidFill>
                  <a:schemeClr val="tx1"/>
                </a:solidFill>
                <a:latin typeface="Comic Sans MS" pitchFamily="66" charset="0"/>
                <a:cs typeface="Arial" charset="0"/>
              </a:defRPr>
            </a:lvl8pPr>
            <a:lvl9pPr marL="3886200" indent="-228600" eaLnBrk="0" fontAlgn="base" hangingPunct="0">
              <a:spcBef>
                <a:spcPct val="0"/>
              </a:spcBef>
              <a:spcAft>
                <a:spcPct val="0"/>
              </a:spcAft>
              <a:defRPr sz="1200" b="1">
                <a:solidFill>
                  <a:schemeClr val="tx1"/>
                </a:solidFill>
                <a:latin typeface="Comic Sans MS" pitchFamily="66" charset="0"/>
                <a:cs typeface="Arial" charset="0"/>
              </a:defRPr>
            </a:lvl9pPr>
          </a:lstStyle>
          <a:p>
            <a:pPr algn="ctr" eaLnBrk="1" hangingPunct="1"/>
            <a:r>
              <a:rPr lang="tr-TR" altLang="tr-TR" sz="3200">
                <a:solidFill>
                  <a:srgbClr val="CC0000"/>
                </a:solidFill>
                <a:latin typeface="Arial" charset="0"/>
              </a:rPr>
              <a:t>DOĞAL DELİKLERDEN OLAN </a:t>
            </a:r>
          </a:p>
          <a:p>
            <a:pPr algn="ctr" eaLnBrk="1" hangingPunct="1"/>
            <a:r>
              <a:rPr lang="tr-TR" altLang="tr-TR" sz="3200">
                <a:solidFill>
                  <a:srgbClr val="CC0000"/>
                </a:solidFill>
                <a:latin typeface="Arial" charset="0"/>
              </a:rPr>
              <a:t>KANAMALAR</a:t>
            </a:r>
          </a:p>
        </p:txBody>
      </p:sp>
      <p:pic>
        <p:nvPicPr>
          <p:cNvPr id="25604" name="Picture 5" descr="C:\Documents and Settings\ozge.akdag\Desktop\İlk Yardım Eğitimci Eğitimi\ilk yardım fotoğrafları\ER1_50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0" y="2101850"/>
            <a:ext cx="1928813"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6" descr="C:\Documents and Settings\ozge.akdag\Desktop\İlk Yardım Eğitimci Eğitimi\ilk yardım fotoğrafları\ER1_50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0813" y="4500563"/>
            <a:ext cx="2643187"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167</a:t>
            </a:fld>
            <a:endParaRPr lang="tr-TR"/>
          </a:p>
        </p:txBody>
      </p:sp>
    </p:spTree>
    <p:extLst>
      <p:ext uri="{BB962C8B-B14F-4D97-AF65-F5344CB8AC3E}">
        <p14:creationId xmlns:p14="http://schemas.microsoft.com/office/powerpoint/2010/main" val="3078430319"/>
      </p:ext>
    </p:extLst>
  </p:cSld>
  <p:clrMapOvr>
    <a:masterClrMapping/>
  </p:clrMapOvr>
  <p:transition>
    <p:random/>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8"/>
          <p:cNvSpPr>
            <a:spLocks noChangeArrowheads="1"/>
          </p:cNvSpPr>
          <p:nvPr/>
        </p:nvSpPr>
        <p:spPr bwMode="auto">
          <a:xfrm>
            <a:off x="1785938" y="987425"/>
            <a:ext cx="73294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Comic Sans MS" pitchFamily="66" charset="0"/>
                <a:cs typeface="Arial" charset="0"/>
              </a:defRPr>
            </a:lvl1pPr>
            <a:lvl2pPr marL="742950" indent="-285750" eaLnBrk="0" hangingPunct="0">
              <a:defRPr sz="1200" b="1">
                <a:solidFill>
                  <a:schemeClr val="tx1"/>
                </a:solidFill>
                <a:latin typeface="Comic Sans MS" pitchFamily="66" charset="0"/>
                <a:cs typeface="Arial" charset="0"/>
              </a:defRPr>
            </a:lvl2pPr>
            <a:lvl3pPr marL="1143000" indent="-228600" eaLnBrk="0" hangingPunct="0">
              <a:defRPr sz="1200" b="1">
                <a:solidFill>
                  <a:schemeClr val="tx1"/>
                </a:solidFill>
                <a:latin typeface="Comic Sans MS" pitchFamily="66" charset="0"/>
                <a:cs typeface="Arial" charset="0"/>
              </a:defRPr>
            </a:lvl3pPr>
            <a:lvl4pPr marL="1600200" indent="-228600" eaLnBrk="0" hangingPunct="0">
              <a:defRPr sz="1200" b="1">
                <a:solidFill>
                  <a:schemeClr val="tx1"/>
                </a:solidFill>
                <a:latin typeface="Comic Sans MS" pitchFamily="66" charset="0"/>
                <a:cs typeface="Arial" charset="0"/>
              </a:defRPr>
            </a:lvl4pPr>
            <a:lvl5pPr marL="2057400" indent="-228600" eaLnBrk="0" hangingPunct="0">
              <a:defRPr sz="1200" b="1">
                <a:solidFill>
                  <a:schemeClr val="tx1"/>
                </a:solidFill>
                <a:latin typeface="Comic Sans MS" pitchFamily="66" charset="0"/>
                <a:cs typeface="Arial" charset="0"/>
              </a:defRPr>
            </a:lvl5pPr>
            <a:lvl6pPr marL="2514600" indent="-228600" eaLnBrk="0" fontAlgn="base" hangingPunct="0">
              <a:spcBef>
                <a:spcPct val="0"/>
              </a:spcBef>
              <a:spcAft>
                <a:spcPct val="0"/>
              </a:spcAft>
              <a:defRPr sz="1200" b="1">
                <a:solidFill>
                  <a:schemeClr val="tx1"/>
                </a:solidFill>
                <a:latin typeface="Comic Sans MS" pitchFamily="66" charset="0"/>
                <a:cs typeface="Arial" charset="0"/>
              </a:defRPr>
            </a:lvl6pPr>
            <a:lvl7pPr marL="2971800" indent="-228600" eaLnBrk="0" fontAlgn="base" hangingPunct="0">
              <a:spcBef>
                <a:spcPct val="0"/>
              </a:spcBef>
              <a:spcAft>
                <a:spcPct val="0"/>
              </a:spcAft>
              <a:defRPr sz="1200" b="1">
                <a:solidFill>
                  <a:schemeClr val="tx1"/>
                </a:solidFill>
                <a:latin typeface="Comic Sans MS" pitchFamily="66" charset="0"/>
                <a:cs typeface="Arial" charset="0"/>
              </a:defRPr>
            </a:lvl7pPr>
            <a:lvl8pPr marL="3429000" indent="-228600" eaLnBrk="0" fontAlgn="base" hangingPunct="0">
              <a:spcBef>
                <a:spcPct val="0"/>
              </a:spcBef>
              <a:spcAft>
                <a:spcPct val="0"/>
              </a:spcAft>
              <a:defRPr sz="1200" b="1">
                <a:solidFill>
                  <a:schemeClr val="tx1"/>
                </a:solidFill>
                <a:latin typeface="Comic Sans MS" pitchFamily="66" charset="0"/>
                <a:cs typeface="Arial" charset="0"/>
              </a:defRPr>
            </a:lvl8pPr>
            <a:lvl9pPr marL="3886200" indent="-228600" eaLnBrk="0" fontAlgn="base" hangingPunct="0">
              <a:spcBef>
                <a:spcPct val="0"/>
              </a:spcBef>
              <a:spcAft>
                <a:spcPct val="0"/>
              </a:spcAft>
              <a:defRPr sz="1200" b="1">
                <a:solidFill>
                  <a:schemeClr val="tx1"/>
                </a:solidFill>
                <a:latin typeface="Comic Sans MS" pitchFamily="66" charset="0"/>
                <a:cs typeface="Arial" charset="0"/>
              </a:defRPr>
            </a:lvl9pPr>
          </a:lstStyle>
          <a:p>
            <a:pPr algn="ctr" eaLnBrk="1" hangingPunct="1"/>
            <a:r>
              <a:rPr lang="tr-TR" altLang="tr-TR" sz="3200">
                <a:solidFill>
                  <a:srgbClr val="CC0000"/>
                </a:solidFill>
                <a:latin typeface="Arial" charset="0"/>
              </a:rPr>
              <a:t>BURUN KANAMASINDA İLK YARDIM</a:t>
            </a:r>
          </a:p>
        </p:txBody>
      </p:sp>
      <p:pic>
        <p:nvPicPr>
          <p:cNvPr id="26627" name="Picture 2" descr="C:\Documents and Settings\ozge.akdag\Desktop\İlk Yardım Eğitimci Eğitimi\ilk yardım fotoğrafları\ER1_50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3695700"/>
            <a:ext cx="47625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3" descr="C:\Documents and Settings\ozge.akdag\Desktop\İlk Yardım Eğitimci Eğitimi\ilk yardım fotoğrafları\ER1_50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1928813"/>
            <a:ext cx="38735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168</a:t>
            </a:fld>
            <a:endParaRPr lang="tr-TR"/>
          </a:p>
        </p:txBody>
      </p:sp>
    </p:spTree>
    <p:extLst>
      <p:ext uri="{BB962C8B-B14F-4D97-AF65-F5344CB8AC3E}">
        <p14:creationId xmlns:p14="http://schemas.microsoft.com/office/powerpoint/2010/main" val="2061331493"/>
      </p:ext>
    </p:extLst>
  </p:cSld>
  <p:clrMapOvr>
    <a:masterClrMapping/>
  </p:clrMapOvr>
  <p:transition>
    <p:random/>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857375" y="642938"/>
            <a:ext cx="6746875" cy="1474787"/>
          </a:xfrm>
        </p:spPr>
        <p:txBody>
          <a:bodyPr>
            <a:normAutofit fontScale="90000"/>
          </a:bodyPr>
          <a:lstStyle/>
          <a:p>
            <a:pPr algn="ctr"/>
            <a:br>
              <a:rPr lang="tr-TR" altLang="tr-TR" sz="3200" b="1">
                <a:solidFill>
                  <a:srgbClr val="CC0000"/>
                </a:solidFill>
                <a:latin typeface="Arial" charset="0"/>
              </a:rPr>
            </a:br>
            <a:br>
              <a:rPr lang="tr-TR" altLang="tr-TR" sz="3200" b="1">
                <a:solidFill>
                  <a:srgbClr val="CC0000"/>
                </a:solidFill>
                <a:latin typeface="Arial" charset="0"/>
              </a:rPr>
            </a:br>
            <a:br>
              <a:rPr lang="tr-TR" altLang="tr-TR" sz="3200" b="1">
                <a:solidFill>
                  <a:srgbClr val="CC0000"/>
                </a:solidFill>
                <a:latin typeface="Arial" charset="0"/>
              </a:rPr>
            </a:br>
            <a:br>
              <a:rPr lang="tr-TR" altLang="tr-TR" sz="3200" b="1">
                <a:solidFill>
                  <a:srgbClr val="CC0000"/>
                </a:solidFill>
                <a:latin typeface="Arial" charset="0"/>
              </a:rPr>
            </a:br>
            <a:r>
              <a:rPr lang="tr-TR" altLang="tr-TR" sz="3200" b="1">
                <a:solidFill>
                  <a:srgbClr val="CC0000"/>
                </a:solidFill>
                <a:latin typeface="Arial" charset="0"/>
              </a:rPr>
              <a:t>DOĞAL DELİKLERDEN OLAN </a:t>
            </a:r>
            <a:br>
              <a:rPr lang="tr-TR" altLang="tr-TR" sz="3200" b="1">
                <a:solidFill>
                  <a:srgbClr val="CC0000"/>
                </a:solidFill>
                <a:latin typeface="Arial" charset="0"/>
              </a:rPr>
            </a:br>
            <a:r>
              <a:rPr lang="tr-TR" altLang="tr-TR" sz="3200" b="1">
                <a:solidFill>
                  <a:srgbClr val="CC0000"/>
                </a:solidFill>
                <a:latin typeface="Arial" charset="0"/>
              </a:rPr>
              <a:t>KANAMALAR</a:t>
            </a:r>
            <a:br>
              <a:rPr lang="tr-TR" altLang="tr-TR" sz="3200" b="1">
                <a:solidFill>
                  <a:srgbClr val="CC0000"/>
                </a:solidFill>
                <a:latin typeface="Arial" charset="0"/>
              </a:rPr>
            </a:br>
            <a:endParaRPr lang="tr-TR" altLang="tr-TR" sz="3200" b="1">
              <a:solidFill>
                <a:srgbClr val="CC0000"/>
              </a:solidFill>
              <a:latin typeface="Arial" charset="0"/>
            </a:endParaRPr>
          </a:p>
        </p:txBody>
      </p:sp>
      <p:sp>
        <p:nvSpPr>
          <p:cNvPr id="27651" name="Rectangle 3"/>
          <p:cNvSpPr>
            <a:spLocks noGrp="1" noChangeArrowheads="1"/>
          </p:cNvSpPr>
          <p:nvPr>
            <p:ph type="body" sz="half" idx="1"/>
          </p:nvPr>
        </p:nvSpPr>
        <p:spPr>
          <a:xfrm>
            <a:off x="642938" y="2071688"/>
            <a:ext cx="8501062" cy="5300662"/>
          </a:xfrm>
        </p:spPr>
        <p:txBody>
          <a:bodyPr/>
          <a:lstStyle/>
          <a:p>
            <a:pPr eaLnBrk="1" hangingPunct="1">
              <a:lnSpc>
                <a:spcPct val="90000"/>
              </a:lnSpc>
              <a:buClr>
                <a:srgbClr val="CC0000"/>
              </a:buClr>
              <a:buFont typeface="Wingdings" pitchFamily="2" charset="2"/>
              <a:buNone/>
            </a:pPr>
            <a:endParaRPr lang="tr-TR" altLang="tr-TR" sz="2400" b="1">
              <a:solidFill>
                <a:srgbClr val="C00000"/>
              </a:solidFill>
              <a:latin typeface="Arial" charset="0"/>
            </a:endParaRPr>
          </a:p>
          <a:p>
            <a:pPr eaLnBrk="1" hangingPunct="1">
              <a:lnSpc>
                <a:spcPct val="90000"/>
              </a:lnSpc>
              <a:buClr>
                <a:srgbClr val="CC0000"/>
              </a:buClr>
              <a:buFont typeface="Wingdings" pitchFamily="2" charset="2"/>
              <a:buNone/>
            </a:pPr>
            <a:r>
              <a:rPr lang="tr-TR" altLang="tr-TR" sz="2400" b="1">
                <a:solidFill>
                  <a:srgbClr val="C00000"/>
                </a:solidFill>
                <a:latin typeface="Arial" charset="0"/>
              </a:rPr>
              <a:t>   KULAK KANAMASI</a:t>
            </a:r>
          </a:p>
          <a:p>
            <a:pPr eaLnBrk="1" hangingPunct="1">
              <a:lnSpc>
                <a:spcPct val="90000"/>
              </a:lnSpc>
              <a:buClr>
                <a:srgbClr val="CC0000"/>
              </a:buClr>
              <a:buFont typeface="Wingdings" pitchFamily="2" charset="2"/>
              <a:buNone/>
            </a:pPr>
            <a:endParaRPr lang="tr-TR" altLang="tr-TR" sz="2400" b="1">
              <a:solidFill>
                <a:srgbClr val="C00000"/>
              </a:solidFill>
              <a:latin typeface="Arial" charset="0"/>
            </a:endParaRPr>
          </a:p>
          <a:p>
            <a:pPr eaLnBrk="1" hangingPunct="1">
              <a:lnSpc>
                <a:spcPct val="90000"/>
              </a:lnSpc>
              <a:buClr>
                <a:srgbClr val="CC0000"/>
              </a:buClr>
              <a:buFont typeface="Wingdings" pitchFamily="2" charset="2"/>
              <a:buChar char="Ø"/>
            </a:pPr>
            <a:r>
              <a:rPr lang="tr-TR" altLang="tr-TR" sz="2400" b="1">
                <a:latin typeface="Arial" charset="0"/>
              </a:rPr>
              <a:t>Kan gelen kulak tıkanmadan, temiz bir bezle kapatılır, </a:t>
            </a:r>
          </a:p>
          <a:p>
            <a:pPr eaLnBrk="1" hangingPunct="1">
              <a:lnSpc>
                <a:spcPct val="90000"/>
              </a:lnSpc>
              <a:buClr>
                <a:srgbClr val="CC0000"/>
              </a:buClr>
              <a:buFont typeface="Wingdings" pitchFamily="2" charset="2"/>
              <a:buChar char="Ø"/>
            </a:pPr>
            <a:r>
              <a:rPr lang="tr-TR" altLang="tr-TR" sz="2400" b="1">
                <a:latin typeface="Arial" charset="0"/>
              </a:rPr>
              <a:t>Hasta/yaralının bilinci yerinde ise hareket ettirilmeden sırt üstü yatırılır,</a:t>
            </a:r>
          </a:p>
          <a:p>
            <a:pPr eaLnBrk="1" hangingPunct="1">
              <a:lnSpc>
                <a:spcPct val="90000"/>
              </a:lnSpc>
              <a:buClr>
                <a:srgbClr val="CC0000"/>
              </a:buClr>
              <a:buFont typeface="Wingdings" pitchFamily="2" charset="2"/>
              <a:buChar char="Ø"/>
            </a:pPr>
            <a:r>
              <a:rPr lang="tr-TR" altLang="tr-TR" sz="2400" b="1">
                <a:latin typeface="Arial" charset="0"/>
              </a:rPr>
              <a:t>Bilinci yerinde değilse kanayan kulak üzerine yan yatırılır,</a:t>
            </a:r>
          </a:p>
          <a:p>
            <a:pPr eaLnBrk="1" hangingPunct="1">
              <a:lnSpc>
                <a:spcPct val="90000"/>
              </a:lnSpc>
              <a:buClr>
                <a:srgbClr val="CC0000"/>
              </a:buClr>
              <a:buFont typeface="Wingdings" pitchFamily="2" charset="2"/>
              <a:buChar char="Ø"/>
            </a:pPr>
            <a:r>
              <a:rPr lang="tr-TR" altLang="tr-TR" sz="2400" b="1">
                <a:latin typeface="Arial" charset="0"/>
              </a:rPr>
              <a:t>Hemen 112’ye haber verilir.</a:t>
            </a:r>
          </a:p>
          <a:p>
            <a:pPr eaLnBrk="1" hangingPunct="1">
              <a:lnSpc>
                <a:spcPct val="90000"/>
              </a:lnSpc>
              <a:buClr>
                <a:srgbClr val="CC0000"/>
              </a:buClr>
              <a:buFont typeface="Wingdings" pitchFamily="2" charset="2"/>
              <a:buNone/>
            </a:pPr>
            <a:endParaRPr lang="tr-TR" altLang="tr-TR" sz="2400" b="1">
              <a:latin typeface="Arial" charset="0"/>
            </a:endParaRP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169</a:t>
            </a:fld>
            <a:endParaRPr lang="tr-TR"/>
          </a:p>
        </p:txBody>
      </p:sp>
    </p:spTree>
    <p:extLst>
      <p:ext uri="{BB962C8B-B14F-4D97-AF65-F5344CB8AC3E}">
        <p14:creationId xmlns:p14="http://schemas.microsoft.com/office/powerpoint/2010/main" val="3857926394"/>
      </p:ext>
    </p:extLst>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484438" y="836613"/>
            <a:ext cx="5156200" cy="906462"/>
          </a:xfrm>
        </p:spPr>
        <p:txBody>
          <a:bodyPr/>
          <a:lstStyle/>
          <a:p>
            <a:pPr algn="ctr" eaLnBrk="1" hangingPunct="1"/>
            <a:r>
              <a:rPr lang="tr-TR" altLang="tr-TR" sz="3200" b="1" dirty="0">
                <a:solidFill>
                  <a:srgbClr val="CC0000"/>
                </a:solidFill>
                <a:latin typeface="Arial" charset="0"/>
              </a:rPr>
              <a:t>İLK YARDIMCININ TANIMI</a:t>
            </a:r>
          </a:p>
        </p:txBody>
      </p:sp>
      <p:sp>
        <p:nvSpPr>
          <p:cNvPr id="19459" name="Rectangle 3"/>
          <p:cNvSpPr>
            <a:spLocks noGrp="1" noChangeArrowheads="1"/>
          </p:cNvSpPr>
          <p:nvPr>
            <p:ph type="body" sz="half" idx="1"/>
          </p:nvPr>
        </p:nvSpPr>
        <p:spPr>
          <a:xfrm>
            <a:off x="1357313" y="2214563"/>
            <a:ext cx="7072312" cy="4357687"/>
          </a:xfrm>
        </p:spPr>
        <p:txBody>
          <a:bodyPr/>
          <a:lstStyle/>
          <a:p>
            <a:pPr marL="0" indent="0" eaLnBrk="1" hangingPunct="1">
              <a:buFont typeface="Wingdings" pitchFamily="2" charset="2"/>
              <a:buNone/>
              <a:tabLst>
                <a:tab pos="0" algn="l"/>
              </a:tabLst>
            </a:pPr>
            <a:endParaRPr lang="tr-TR" altLang="tr-TR" sz="2400" dirty="0">
              <a:latin typeface="Arial" charset="0"/>
            </a:endParaRPr>
          </a:p>
          <a:p>
            <a:pPr marL="0" indent="0" eaLnBrk="1" hangingPunct="1">
              <a:lnSpc>
                <a:spcPct val="150000"/>
              </a:lnSpc>
              <a:buFont typeface="Wingdings" pitchFamily="2" charset="2"/>
              <a:buNone/>
              <a:tabLst>
                <a:tab pos="0" algn="l"/>
              </a:tabLst>
            </a:pPr>
            <a:r>
              <a:rPr lang="tr-TR" altLang="tr-TR" sz="2400" b="1" i="1" dirty="0">
                <a:latin typeface="Arial" charset="0"/>
              </a:rPr>
              <a:t>İlkyardımcı</a:t>
            </a:r>
            <a:r>
              <a:rPr lang="tr-TR" altLang="tr-TR" sz="2400" b="1" dirty="0">
                <a:latin typeface="Arial" charset="0"/>
              </a:rPr>
              <a:t>; ilk yardım tanımında belirtilen amaçlar doğrultusunda, hasta/yaralıya tıbbi araç-gereç aranmaksızın, mevcut araç-gereçlerle, sağlık ekibi gelinceye kadar, ilaçsız uygulamaları yapan </a:t>
            </a:r>
            <a:r>
              <a:rPr lang="tr-TR" altLang="tr-TR" sz="2400" b="1" dirty="0">
                <a:solidFill>
                  <a:srgbClr val="FF1F1F"/>
                </a:solidFill>
                <a:latin typeface="Arial" charset="0"/>
              </a:rPr>
              <a:t>ilk yardımcı sertifikası</a:t>
            </a:r>
            <a:r>
              <a:rPr lang="tr-TR" altLang="tr-TR" sz="2400" b="1" dirty="0">
                <a:latin typeface="Arial" charset="0"/>
              </a:rPr>
              <a:t> almış kişidir.</a:t>
            </a:r>
          </a:p>
          <a:p>
            <a:pPr marL="0" indent="0" eaLnBrk="1" hangingPunct="1">
              <a:buFont typeface="Wingdings" pitchFamily="2" charset="2"/>
              <a:buNone/>
              <a:tabLst>
                <a:tab pos="0" algn="l"/>
              </a:tabLst>
            </a:pPr>
            <a:endParaRPr lang="tr-TR" altLang="tr-TR" sz="2400" b="1" dirty="0">
              <a:latin typeface="Arial" charset="0"/>
            </a:endParaRPr>
          </a:p>
          <a:p>
            <a:pPr marL="0" indent="0" eaLnBrk="1" hangingPunct="1">
              <a:buFont typeface="Wingdings" pitchFamily="2" charset="2"/>
              <a:buNone/>
              <a:tabLst>
                <a:tab pos="0" algn="l"/>
              </a:tabLst>
            </a:pPr>
            <a:endParaRPr lang="tr-TR" altLang="tr-TR" sz="2400" b="1" dirty="0">
              <a:latin typeface="Arial" charset="0"/>
            </a:endParaRPr>
          </a:p>
          <a:p>
            <a:pPr marL="0" indent="0" eaLnBrk="1" hangingPunct="1">
              <a:lnSpc>
                <a:spcPct val="75000"/>
              </a:lnSpc>
              <a:buFont typeface="Wingdings" pitchFamily="2" charset="2"/>
              <a:buNone/>
              <a:tabLst>
                <a:tab pos="0" algn="l"/>
              </a:tabLst>
            </a:pPr>
            <a:endParaRPr lang="tr-TR" altLang="tr-TR" sz="2400" b="1" dirty="0">
              <a:latin typeface="Arial" charset="0"/>
            </a:endParaRPr>
          </a:p>
          <a:p>
            <a:pPr marL="0" indent="0" eaLnBrk="1" hangingPunct="1">
              <a:buFont typeface="Wingdings" pitchFamily="2" charset="2"/>
              <a:buNone/>
              <a:tabLst>
                <a:tab pos="0" algn="l"/>
              </a:tabLst>
            </a:pPr>
            <a:endParaRPr lang="tr-TR" altLang="tr-TR" sz="2400" b="1" dirty="0">
              <a:latin typeface="Arial" charset="0"/>
            </a:endParaRP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17</a:t>
            </a:fld>
            <a:endParaRPr lang="tr-TR"/>
          </a:p>
        </p:txBody>
      </p:sp>
    </p:spTree>
    <p:extLst>
      <p:ext uri="{BB962C8B-B14F-4D97-AF65-F5344CB8AC3E}">
        <p14:creationId xmlns:p14="http://schemas.microsoft.com/office/powerpoint/2010/main" val="2523863794"/>
      </p:ext>
    </p:extLst>
  </p:cSld>
  <p:clrMapOvr>
    <a:masterClrMapping/>
  </p:clrMapOvr>
  <p:transition>
    <p:random/>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WordArt 4"/>
          <p:cNvSpPr>
            <a:spLocks noChangeArrowheads="1" noChangeShapeType="1" noTextEdit="1"/>
          </p:cNvSpPr>
          <p:nvPr/>
        </p:nvSpPr>
        <p:spPr bwMode="auto">
          <a:xfrm>
            <a:off x="971550" y="4365625"/>
            <a:ext cx="7143750" cy="1641475"/>
          </a:xfrm>
          <a:prstGeom prst="rect">
            <a:avLst/>
          </a:prstGeom>
        </p:spPr>
        <p:txBody>
          <a:bodyPr wrap="none" fromWordArt="1">
            <a:prstTxWarp prst="textDoubleWave1">
              <a:avLst>
                <a:gd name="adj1" fmla="val 6500"/>
                <a:gd name="adj2" fmla="val 0"/>
              </a:avLst>
            </a:prstTxWarp>
          </a:bodyPr>
          <a:lstStyle/>
          <a:p>
            <a:pPr algn="ctr"/>
            <a:r>
              <a:rPr lang="tr-TR" sz="8000" kern="10" spc="-800">
                <a:ln w="12700">
                  <a:solidFill>
                    <a:srgbClr val="000099"/>
                  </a:solidFill>
                  <a:round/>
                  <a:headEnd/>
                  <a:tailEnd/>
                </a:ln>
                <a:solidFill>
                  <a:srgbClr val="33CCFF"/>
                </a:solidFill>
                <a:effectLst>
                  <a:outerShdw dist="125724" dir="18900000" algn="ctr" rotWithShape="0">
                    <a:srgbClr val="000099"/>
                  </a:outerShdw>
                </a:effectLst>
                <a:latin typeface="Comic Sans MS"/>
              </a:rPr>
              <a:t>TEŞEKKÜRLER</a:t>
            </a:r>
          </a:p>
        </p:txBody>
      </p:sp>
      <p:pic>
        <p:nvPicPr>
          <p:cNvPr id="28675" name="Picture 3" descr="C:\Documents and Settings\ozge.akdag\Desktop\MANZARA RESİMLERİ\manzaara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0"/>
            <a:ext cx="9572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170</a:t>
            </a:fld>
            <a:endParaRPr lang="tr-TR"/>
          </a:p>
        </p:txBody>
      </p:sp>
    </p:spTree>
    <p:extLst>
      <p:ext uri="{BB962C8B-B14F-4D97-AF65-F5344CB8AC3E}">
        <p14:creationId xmlns:p14="http://schemas.microsoft.com/office/powerpoint/2010/main" val="116594703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1 Başlık"/>
          <p:cNvSpPr>
            <a:spLocks noGrp="1"/>
          </p:cNvSpPr>
          <p:nvPr>
            <p:ph type="title"/>
          </p:nvPr>
        </p:nvSpPr>
        <p:spPr>
          <a:xfrm>
            <a:off x="928688" y="2714625"/>
            <a:ext cx="7858125" cy="1571625"/>
          </a:xfrm>
        </p:spPr>
        <p:txBody>
          <a:bodyPr/>
          <a:lstStyle/>
          <a:p>
            <a:pPr algn="ctr"/>
            <a:r>
              <a:rPr lang="tr-TR" altLang="tr-TR" sz="4800" b="1">
                <a:solidFill>
                  <a:srgbClr val="C00000"/>
                </a:solidFill>
                <a:latin typeface="Arial" charset="0"/>
              </a:rPr>
              <a:t>BİLİNÇ BOZUKLUKLARI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t>171</a:t>
            </a:fld>
            <a:endParaRPr lang="tr-TR"/>
          </a:p>
        </p:txBody>
      </p:sp>
    </p:spTree>
    <p:extLst>
      <p:ext uri="{BB962C8B-B14F-4D97-AF65-F5344CB8AC3E}">
        <p14:creationId xmlns:p14="http://schemas.microsoft.com/office/powerpoint/2010/main" val="94798942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214563" y="285750"/>
            <a:ext cx="6265862" cy="1285875"/>
          </a:xfrm>
        </p:spPr>
        <p:txBody>
          <a:bodyPr/>
          <a:lstStyle/>
          <a:p>
            <a:pPr algn="ctr" eaLnBrk="1" hangingPunct="1"/>
            <a:r>
              <a:rPr lang="tr-TR" altLang="tr-TR" sz="3200" b="1">
                <a:solidFill>
                  <a:srgbClr val="CC0000"/>
                </a:solidFill>
                <a:latin typeface="Arial" charset="0"/>
              </a:rPr>
              <a:t>BİLİNÇ BOZUKLUĞU/KAYBI</a:t>
            </a:r>
          </a:p>
        </p:txBody>
      </p:sp>
      <p:sp>
        <p:nvSpPr>
          <p:cNvPr id="6147" name="Rectangle 3"/>
          <p:cNvSpPr>
            <a:spLocks noGrp="1" noChangeArrowheads="1"/>
          </p:cNvSpPr>
          <p:nvPr>
            <p:ph type="body" sz="half" idx="1"/>
          </p:nvPr>
        </p:nvSpPr>
        <p:spPr>
          <a:xfrm>
            <a:off x="928688" y="2327275"/>
            <a:ext cx="7358062" cy="4530725"/>
          </a:xfrm>
        </p:spPr>
        <p:txBody>
          <a:bodyPr/>
          <a:lstStyle/>
          <a:p>
            <a:pPr eaLnBrk="1" hangingPunct="1">
              <a:buFont typeface="Wingdings" pitchFamily="2" charset="2"/>
              <a:buNone/>
            </a:pPr>
            <a:r>
              <a:rPr lang="tr-TR" altLang="tr-TR" sz="2400" b="1">
                <a:latin typeface="Arial" charset="0"/>
              </a:rPr>
              <a:t>  </a:t>
            </a:r>
          </a:p>
          <a:p>
            <a:pPr eaLnBrk="1" hangingPunct="1">
              <a:buFont typeface="Wingdings" pitchFamily="2" charset="2"/>
              <a:buNone/>
            </a:pPr>
            <a:endParaRPr lang="tr-TR" altLang="tr-TR" sz="2400" b="1">
              <a:latin typeface="Arial" charset="0"/>
            </a:endParaRPr>
          </a:p>
          <a:p>
            <a:pPr algn="just" eaLnBrk="1" hangingPunct="1">
              <a:buFont typeface="Wingdings" pitchFamily="2" charset="2"/>
              <a:buNone/>
            </a:pPr>
            <a:r>
              <a:rPr lang="tr-TR" altLang="tr-TR" sz="2400" b="1">
                <a:solidFill>
                  <a:srgbClr val="CC0000"/>
                </a:solidFill>
                <a:latin typeface="Arial" charset="0"/>
              </a:rPr>
              <a:t>    Beynin</a:t>
            </a:r>
            <a:r>
              <a:rPr lang="tr-TR" altLang="tr-TR" sz="2400" b="1">
                <a:latin typeface="Arial" charset="0"/>
              </a:rPr>
              <a:t> normal fonksiyonlarındaki bir aksama sonucu, uyku halinden başlayarak, hiçbir uyarıya cevap vermeme haline kadar giden, </a:t>
            </a:r>
            <a:r>
              <a:rPr lang="tr-TR" altLang="tr-TR" sz="2400" b="1">
                <a:solidFill>
                  <a:srgbClr val="CC0000"/>
                </a:solidFill>
                <a:latin typeface="Arial" charset="0"/>
              </a:rPr>
              <a:t>bilincin </a:t>
            </a:r>
            <a:r>
              <a:rPr lang="tr-TR" altLang="tr-TR" sz="2400" b="1">
                <a:latin typeface="Arial" charset="0"/>
              </a:rPr>
              <a:t>kısmen ya da tamamen kaybedilmesi durumudur.</a:t>
            </a:r>
          </a:p>
          <a:p>
            <a:pPr eaLnBrk="1" hangingPunct="1">
              <a:buFont typeface="Wingdings" pitchFamily="2" charset="2"/>
              <a:buNone/>
            </a:pPr>
            <a:endParaRPr lang="tr-TR" altLang="tr-TR" sz="2400" b="1">
              <a:latin typeface="Arial" charset="0"/>
            </a:endParaRP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172</a:t>
            </a:fld>
            <a:endParaRPr lang="tr-TR"/>
          </a:p>
        </p:txBody>
      </p:sp>
    </p:spTree>
    <p:extLst>
      <p:ext uri="{BB962C8B-B14F-4D97-AF65-F5344CB8AC3E}">
        <p14:creationId xmlns:p14="http://schemas.microsoft.com/office/powerpoint/2010/main" val="2737045105"/>
      </p:ext>
    </p:extLst>
  </p:cSld>
  <p:clrMapOvr>
    <a:masterClrMapping/>
  </p:clrMapOvr>
  <p:transition>
    <p:random/>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714375" y="500063"/>
            <a:ext cx="8229600" cy="1139825"/>
          </a:xfrm>
        </p:spPr>
        <p:txBody>
          <a:bodyPr/>
          <a:lstStyle/>
          <a:p>
            <a:pPr algn="ctr" eaLnBrk="1" hangingPunct="1"/>
            <a:r>
              <a:rPr lang="tr-TR" altLang="tr-TR" sz="3200" b="1">
                <a:solidFill>
                  <a:srgbClr val="CC0000"/>
                </a:solidFill>
                <a:latin typeface="Arial" charset="0"/>
              </a:rPr>
              <a:t>BAYILMA</a:t>
            </a:r>
            <a:endParaRPr lang="tr-TR" altLang="tr-TR" sz="3200" b="1">
              <a:solidFill>
                <a:srgbClr val="808000"/>
              </a:solidFill>
              <a:latin typeface="Arial" charset="0"/>
            </a:endParaRPr>
          </a:p>
        </p:txBody>
      </p:sp>
      <p:sp>
        <p:nvSpPr>
          <p:cNvPr id="7171" name="Rectangle 3"/>
          <p:cNvSpPr>
            <a:spLocks noGrp="1" noChangeArrowheads="1"/>
          </p:cNvSpPr>
          <p:nvPr>
            <p:ph type="body" sz="half" idx="1"/>
          </p:nvPr>
        </p:nvSpPr>
        <p:spPr>
          <a:xfrm>
            <a:off x="714375" y="2327275"/>
            <a:ext cx="8429625" cy="3459163"/>
          </a:xfrm>
        </p:spPr>
        <p:txBody>
          <a:bodyPr>
            <a:normAutofit fontScale="85000" lnSpcReduction="20000"/>
          </a:bodyPr>
          <a:lstStyle/>
          <a:p>
            <a:pPr eaLnBrk="1" hangingPunct="1">
              <a:buFont typeface="Wingdings" pitchFamily="2" charset="2"/>
              <a:buNone/>
              <a:defRPr/>
            </a:pPr>
            <a:r>
              <a:rPr lang="tr-TR" sz="2400" b="1" dirty="0">
                <a:solidFill>
                  <a:srgbClr val="CC0000"/>
                </a:solidFill>
                <a:latin typeface="Arial" charset="0"/>
              </a:rPr>
              <a:t>    Bayılma:</a:t>
            </a:r>
            <a:endParaRPr lang="tr-TR" sz="2400" b="1" dirty="0">
              <a:solidFill>
                <a:schemeClr val="tx2"/>
              </a:solidFill>
              <a:latin typeface="Arial" charset="0"/>
            </a:endParaRPr>
          </a:p>
          <a:p>
            <a:pPr eaLnBrk="1" hangingPunct="1">
              <a:buFont typeface="Wingdings" pitchFamily="2" charset="2"/>
              <a:buNone/>
              <a:defRPr/>
            </a:pPr>
            <a:r>
              <a:rPr lang="tr-TR" sz="2400" b="1" dirty="0">
                <a:latin typeface="Arial" charset="0"/>
              </a:rPr>
              <a:t>    Beyne giden kan akışının azalması sonucu oluşan kısa süreli, yüzeysel ve geçici bilinç kaybıdır. </a:t>
            </a:r>
          </a:p>
          <a:p>
            <a:pPr eaLnBrk="1" hangingPunct="1">
              <a:buFont typeface="Wingdings" pitchFamily="2" charset="2"/>
              <a:buNone/>
              <a:defRPr/>
            </a:pPr>
            <a:endParaRPr lang="tr-TR" sz="2400" b="1" dirty="0">
              <a:latin typeface="Arial" charset="0"/>
            </a:endParaRPr>
          </a:p>
          <a:p>
            <a:pPr marL="609600" indent="-609600" eaLnBrk="1" hangingPunct="1">
              <a:lnSpc>
                <a:spcPct val="90000"/>
              </a:lnSpc>
              <a:buFont typeface="Wingdings" pitchFamily="2" charset="2"/>
              <a:buNone/>
              <a:defRPr/>
            </a:pPr>
            <a:r>
              <a:rPr lang="tr-TR" sz="2400" b="1" dirty="0">
                <a:solidFill>
                  <a:srgbClr val="CC0000"/>
                </a:solidFill>
                <a:latin typeface="Arial" charset="0"/>
              </a:rPr>
              <a:t>    Bayılma nedenleri:</a:t>
            </a:r>
          </a:p>
          <a:p>
            <a:pPr marL="609600" indent="-609600" eaLnBrk="1" hangingPunct="1">
              <a:lnSpc>
                <a:spcPct val="90000"/>
              </a:lnSpc>
              <a:buClr>
                <a:srgbClr val="C00000"/>
              </a:buClr>
              <a:buFont typeface="Wingdings" pitchFamily="2" charset="2"/>
              <a:buChar char="Ø"/>
              <a:defRPr/>
            </a:pPr>
            <a:r>
              <a:rPr lang="tr-TR" sz="2400" b="1" dirty="0">
                <a:latin typeface="Arial" charset="0"/>
              </a:rPr>
              <a:t>Korku, aşırı heyecan</a:t>
            </a:r>
          </a:p>
          <a:p>
            <a:pPr marL="609600" indent="-609600" eaLnBrk="1" hangingPunct="1">
              <a:lnSpc>
                <a:spcPct val="90000"/>
              </a:lnSpc>
              <a:buClr>
                <a:srgbClr val="C00000"/>
              </a:buClr>
              <a:buFont typeface="Wingdings" pitchFamily="2" charset="2"/>
              <a:buChar char="Ø"/>
              <a:defRPr/>
            </a:pPr>
            <a:r>
              <a:rPr lang="tr-TR" sz="2400" b="1" dirty="0">
                <a:latin typeface="Arial" charset="0"/>
              </a:rPr>
              <a:t>Sıcak, yorgunluk</a:t>
            </a:r>
          </a:p>
          <a:p>
            <a:pPr marL="609600" indent="-609600" eaLnBrk="1" hangingPunct="1">
              <a:lnSpc>
                <a:spcPct val="90000"/>
              </a:lnSpc>
              <a:buClr>
                <a:srgbClr val="C00000"/>
              </a:buClr>
              <a:buFont typeface="Wingdings" pitchFamily="2" charset="2"/>
              <a:buChar char="Ø"/>
              <a:defRPr/>
            </a:pPr>
            <a:r>
              <a:rPr lang="tr-TR" sz="2400" b="1" dirty="0">
                <a:latin typeface="Arial" charset="0"/>
              </a:rPr>
              <a:t>Kapalı ortam</a:t>
            </a:r>
          </a:p>
          <a:p>
            <a:pPr marL="609600" indent="-609600" eaLnBrk="1" hangingPunct="1">
              <a:lnSpc>
                <a:spcPct val="90000"/>
              </a:lnSpc>
              <a:buClr>
                <a:srgbClr val="C00000"/>
              </a:buClr>
              <a:buFont typeface="Wingdings" pitchFamily="2" charset="2"/>
              <a:buChar char="Ø"/>
              <a:defRPr/>
            </a:pPr>
            <a:r>
              <a:rPr lang="tr-TR" sz="2400" b="1" dirty="0">
                <a:latin typeface="Arial" charset="0"/>
              </a:rPr>
              <a:t>Aniden ayağa kalkma</a:t>
            </a:r>
          </a:p>
          <a:p>
            <a:pPr eaLnBrk="1" hangingPunct="1">
              <a:buFont typeface="Wingdings" pitchFamily="2" charset="2"/>
              <a:buNone/>
              <a:defRPr/>
            </a:pPr>
            <a:endParaRPr lang="tr-TR" sz="2400" b="1" dirty="0">
              <a:latin typeface="Arial" charset="0"/>
            </a:endParaRPr>
          </a:p>
          <a:p>
            <a:pPr eaLnBrk="1" hangingPunct="1">
              <a:buFont typeface="Wingdings" pitchFamily="2" charset="2"/>
              <a:buNone/>
              <a:defRPr/>
            </a:pPr>
            <a:r>
              <a:rPr lang="tr-TR" sz="2400" b="1" dirty="0">
                <a:solidFill>
                  <a:srgbClr val="CC0000"/>
                </a:solidFill>
                <a:latin typeface="Arial" charset="0"/>
              </a:rPr>
              <a:t>    </a:t>
            </a:r>
            <a:endParaRPr lang="tr-TR" sz="2400" b="1" dirty="0">
              <a:latin typeface="Arial" charset="0"/>
            </a:endParaRP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173</a:t>
            </a:fld>
            <a:endParaRPr lang="tr-TR"/>
          </a:p>
        </p:txBody>
      </p:sp>
    </p:spTree>
    <p:extLst>
      <p:ext uri="{BB962C8B-B14F-4D97-AF65-F5344CB8AC3E}">
        <p14:creationId xmlns:p14="http://schemas.microsoft.com/office/powerpoint/2010/main" val="1566697852"/>
      </p:ext>
    </p:extLst>
  </p:cSld>
  <p:clrMapOvr>
    <a:masterClrMapping/>
  </p:clrMapOvr>
  <p:transition>
    <p:random/>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539750" y="908050"/>
            <a:ext cx="8229600" cy="1139825"/>
          </a:xfrm>
        </p:spPr>
        <p:txBody>
          <a:bodyPr/>
          <a:lstStyle/>
          <a:p>
            <a:pPr algn="ctr" eaLnBrk="1" hangingPunct="1"/>
            <a:r>
              <a:rPr lang="tr-TR" altLang="tr-TR" sz="3200" b="1">
                <a:solidFill>
                  <a:srgbClr val="CC0000"/>
                </a:solidFill>
                <a:latin typeface="Arial" charset="0"/>
              </a:rPr>
              <a:t>BAYILMA BELİRTİLERİ</a:t>
            </a:r>
            <a:br>
              <a:rPr lang="tr-TR" altLang="tr-TR" sz="3200">
                <a:latin typeface="Arial" charset="0"/>
              </a:rPr>
            </a:br>
            <a:endParaRPr lang="tr-TR" altLang="tr-TR" sz="3200">
              <a:latin typeface="Arial" charset="0"/>
            </a:endParaRPr>
          </a:p>
        </p:txBody>
      </p:sp>
      <p:sp>
        <p:nvSpPr>
          <p:cNvPr id="8195" name="Rectangle 3"/>
          <p:cNvSpPr>
            <a:spLocks noGrp="1" noChangeArrowheads="1"/>
          </p:cNvSpPr>
          <p:nvPr>
            <p:ph type="body" sz="half" idx="1"/>
          </p:nvPr>
        </p:nvSpPr>
        <p:spPr>
          <a:xfrm>
            <a:off x="714375" y="1916113"/>
            <a:ext cx="8429625" cy="4530725"/>
          </a:xfrm>
        </p:spPr>
        <p:txBody>
          <a:bodyPr/>
          <a:lstStyle/>
          <a:p>
            <a:pPr eaLnBrk="1" hangingPunct="1">
              <a:buFont typeface="Wingdings" pitchFamily="2" charset="2"/>
              <a:buChar char="Ø"/>
            </a:pPr>
            <a:endParaRPr lang="tr-TR" altLang="tr-TR" sz="2400">
              <a:solidFill>
                <a:srgbClr val="FFFF00"/>
              </a:solidFill>
              <a:latin typeface="Arial" charset="0"/>
            </a:endParaRPr>
          </a:p>
          <a:p>
            <a:pPr eaLnBrk="1" hangingPunct="1">
              <a:buClr>
                <a:srgbClr val="CC0000"/>
              </a:buClr>
              <a:buFont typeface="Wingdings" pitchFamily="2" charset="2"/>
              <a:buChar char="Ø"/>
            </a:pPr>
            <a:r>
              <a:rPr lang="tr-TR" altLang="tr-TR" sz="2400" b="1">
                <a:latin typeface="Arial" charset="0"/>
              </a:rPr>
              <a:t>Bacaklarda uyuşma, bilinçte bulanıklık</a:t>
            </a:r>
          </a:p>
          <a:p>
            <a:pPr eaLnBrk="1" hangingPunct="1">
              <a:buClr>
                <a:srgbClr val="CC0000"/>
              </a:buClr>
              <a:buFont typeface="Wingdings" pitchFamily="2" charset="2"/>
              <a:buChar char="Ø"/>
            </a:pPr>
            <a:endParaRPr lang="tr-TR" altLang="tr-TR" sz="2400" b="1">
              <a:latin typeface="Arial" charset="0"/>
            </a:endParaRPr>
          </a:p>
          <a:p>
            <a:pPr eaLnBrk="1" hangingPunct="1">
              <a:buClr>
                <a:srgbClr val="CC0000"/>
              </a:buClr>
              <a:buFont typeface="Wingdings" pitchFamily="2" charset="2"/>
              <a:buChar char="Ø"/>
            </a:pPr>
            <a:r>
              <a:rPr lang="tr-TR" altLang="tr-TR" sz="2400" b="1">
                <a:latin typeface="Arial" charset="0"/>
              </a:rPr>
              <a:t>Yüzde solgunluk</a:t>
            </a:r>
          </a:p>
          <a:p>
            <a:pPr eaLnBrk="1" hangingPunct="1">
              <a:buClr>
                <a:srgbClr val="CC0000"/>
              </a:buClr>
              <a:buFont typeface="Wingdings" pitchFamily="2" charset="2"/>
              <a:buChar char="Ø"/>
            </a:pPr>
            <a:endParaRPr lang="tr-TR" altLang="tr-TR" sz="2400" b="1">
              <a:latin typeface="Arial" charset="0"/>
            </a:endParaRPr>
          </a:p>
          <a:p>
            <a:pPr eaLnBrk="1" hangingPunct="1">
              <a:buClr>
                <a:srgbClr val="CC0000"/>
              </a:buClr>
              <a:buFont typeface="Wingdings" pitchFamily="2" charset="2"/>
              <a:buChar char="Ø"/>
            </a:pPr>
            <a:r>
              <a:rPr lang="tr-TR" altLang="tr-TR" sz="2400" b="1">
                <a:latin typeface="Arial" charset="0"/>
              </a:rPr>
              <a:t>Üşüme, terleme</a:t>
            </a:r>
          </a:p>
          <a:p>
            <a:pPr eaLnBrk="1" hangingPunct="1">
              <a:buClr>
                <a:srgbClr val="CC0000"/>
              </a:buClr>
              <a:buFont typeface="Wingdings" pitchFamily="2" charset="2"/>
              <a:buChar char="Ø"/>
            </a:pPr>
            <a:endParaRPr lang="tr-TR" altLang="tr-TR" sz="2400" b="1">
              <a:latin typeface="Arial" charset="0"/>
            </a:endParaRPr>
          </a:p>
          <a:p>
            <a:pPr eaLnBrk="1" hangingPunct="1">
              <a:buClr>
                <a:srgbClr val="CC0000"/>
              </a:buClr>
              <a:buFont typeface="Wingdings" pitchFamily="2" charset="2"/>
              <a:buChar char="Ø"/>
            </a:pPr>
            <a:r>
              <a:rPr lang="tr-TR" altLang="tr-TR" sz="2400" b="1">
                <a:latin typeface="Arial" charset="0"/>
              </a:rPr>
              <a:t>Hızlı ve zayıf nabız</a:t>
            </a:r>
          </a:p>
          <a:p>
            <a:pPr eaLnBrk="1" hangingPunct="1">
              <a:buClr>
                <a:srgbClr val="CC0000"/>
              </a:buClr>
              <a:buFont typeface="Wingdings" pitchFamily="2" charset="2"/>
              <a:buChar char="Ø"/>
            </a:pPr>
            <a:endParaRPr lang="tr-TR" altLang="tr-TR" sz="2400" b="1">
              <a:latin typeface="Arial" charset="0"/>
            </a:endParaRPr>
          </a:p>
          <a:p>
            <a:pPr eaLnBrk="1" hangingPunct="1">
              <a:buClr>
                <a:srgbClr val="CC0000"/>
              </a:buClr>
              <a:buFont typeface="Wingdings" pitchFamily="2" charset="2"/>
              <a:buChar char="Ø"/>
            </a:pPr>
            <a:r>
              <a:rPr lang="tr-TR" altLang="tr-TR" sz="2400" b="1">
                <a:latin typeface="Arial" charset="0"/>
              </a:rPr>
              <a:t>Baş dönmesi</a:t>
            </a: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174</a:t>
            </a:fld>
            <a:endParaRPr lang="tr-TR"/>
          </a:p>
        </p:txBody>
      </p:sp>
    </p:spTree>
    <p:extLst>
      <p:ext uri="{BB962C8B-B14F-4D97-AF65-F5344CB8AC3E}">
        <p14:creationId xmlns:p14="http://schemas.microsoft.com/office/powerpoint/2010/main" val="4208578075"/>
      </p:ext>
    </p:extLst>
  </p:cSld>
  <p:clrMapOvr>
    <a:masterClrMapping/>
  </p:clrMapOvr>
  <p:transition>
    <p:random/>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539750" y="692150"/>
            <a:ext cx="8229600" cy="1139825"/>
          </a:xfrm>
        </p:spPr>
        <p:txBody>
          <a:bodyPr/>
          <a:lstStyle/>
          <a:p>
            <a:pPr algn="ctr" eaLnBrk="1" hangingPunct="1"/>
            <a:r>
              <a:rPr lang="tr-TR" altLang="tr-TR" sz="3200" b="1">
                <a:solidFill>
                  <a:srgbClr val="CC0000"/>
                </a:solidFill>
                <a:latin typeface="Arial" charset="0"/>
              </a:rPr>
              <a:t>BAYILMADA İLK YARDIM</a:t>
            </a:r>
          </a:p>
        </p:txBody>
      </p:sp>
      <p:sp>
        <p:nvSpPr>
          <p:cNvPr id="9219" name="Rectangle 3"/>
          <p:cNvSpPr>
            <a:spLocks noGrp="1" noChangeArrowheads="1"/>
          </p:cNvSpPr>
          <p:nvPr>
            <p:ph type="body" sz="half" idx="1"/>
          </p:nvPr>
        </p:nvSpPr>
        <p:spPr>
          <a:xfrm>
            <a:off x="785813" y="1773238"/>
            <a:ext cx="8107362" cy="5616575"/>
          </a:xfrm>
        </p:spPr>
        <p:txBody>
          <a:bodyPr/>
          <a:lstStyle/>
          <a:p>
            <a:pPr eaLnBrk="1" hangingPunct="1">
              <a:lnSpc>
                <a:spcPct val="200000"/>
              </a:lnSpc>
              <a:buClr>
                <a:srgbClr val="CC0000"/>
              </a:buClr>
              <a:buFont typeface="Wingdings" pitchFamily="2" charset="2"/>
              <a:buChar char="Ø"/>
            </a:pPr>
            <a:r>
              <a:rPr lang="tr-TR" altLang="tr-TR" sz="2200" b="1">
                <a:latin typeface="Arial" charset="0"/>
              </a:rPr>
              <a:t>Sırt üstü yatırılarak, şok pozisyonu verilir</a:t>
            </a:r>
          </a:p>
          <a:p>
            <a:pPr eaLnBrk="1" hangingPunct="1">
              <a:lnSpc>
                <a:spcPct val="200000"/>
              </a:lnSpc>
              <a:buClr>
                <a:srgbClr val="CC0000"/>
              </a:buClr>
              <a:buFont typeface="Wingdings" pitchFamily="2" charset="2"/>
              <a:buChar char="Ø"/>
            </a:pPr>
            <a:r>
              <a:rPr lang="tr-TR" altLang="tr-TR" sz="2200" b="1">
                <a:latin typeface="Arial" charset="0"/>
              </a:rPr>
              <a:t>Solunum yolu açıklığı sağlanır</a:t>
            </a:r>
          </a:p>
          <a:p>
            <a:pPr eaLnBrk="1" hangingPunct="1">
              <a:lnSpc>
                <a:spcPct val="200000"/>
              </a:lnSpc>
              <a:buClr>
                <a:srgbClr val="CC0000"/>
              </a:buClr>
              <a:buFont typeface="Wingdings" pitchFamily="2" charset="2"/>
              <a:buChar char="Ø"/>
            </a:pPr>
            <a:r>
              <a:rPr lang="tr-TR" altLang="tr-TR" sz="2200" b="1">
                <a:latin typeface="Arial" charset="0"/>
              </a:rPr>
              <a:t>Sıkan giysiler gevşetilir</a:t>
            </a:r>
          </a:p>
          <a:p>
            <a:pPr eaLnBrk="1" hangingPunct="1">
              <a:lnSpc>
                <a:spcPct val="200000"/>
              </a:lnSpc>
              <a:buClr>
                <a:srgbClr val="CC0000"/>
              </a:buClr>
              <a:buFont typeface="Wingdings" pitchFamily="2" charset="2"/>
              <a:buChar char="Ø"/>
            </a:pPr>
            <a:r>
              <a:rPr lang="tr-TR" altLang="tr-TR" sz="2200" b="1">
                <a:latin typeface="Arial" charset="0"/>
              </a:rPr>
              <a:t>Kusma varsa başı yana çevrilir</a:t>
            </a:r>
          </a:p>
          <a:p>
            <a:pPr eaLnBrk="1" hangingPunct="1">
              <a:lnSpc>
                <a:spcPct val="200000"/>
              </a:lnSpc>
              <a:buClr>
                <a:srgbClr val="CC0000"/>
              </a:buClr>
              <a:buFont typeface="Wingdings" pitchFamily="2" charset="2"/>
              <a:buChar char="Ø"/>
            </a:pPr>
            <a:r>
              <a:rPr lang="tr-TR" altLang="tr-TR" sz="2200" b="1">
                <a:latin typeface="Arial" charset="0"/>
              </a:rPr>
              <a:t>Etraftaki meraklılar uzaklaştırılır</a:t>
            </a:r>
          </a:p>
          <a:p>
            <a:pPr eaLnBrk="1" hangingPunct="1">
              <a:lnSpc>
                <a:spcPct val="200000"/>
              </a:lnSpc>
              <a:buClr>
                <a:srgbClr val="CC0000"/>
              </a:buClr>
              <a:buFont typeface="Wingdings" pitchFamily="2" charset="2"/>
              <a:buChar char="Ø"/>
            </a:pPr>
            <a:r>
              <a:rPr lang="tr-TR" altLang="tr-TR" sz="2200" b="1">
                <a:latin typeface="Arial" charset="0"/>
              </a:rPr>
              <a:t>Kişi Kapalı ortamda ise ortam havalandırılır.</a:t>
            </a:r>
          </a:p>
          <a:p>
            <a:pPr eaLnBrk="1" hangingPunct="1">
              <a:lnSpc>
                <a:spcPct val="200000"/>
              </a:lnSpc>
              <a:buClr>
                <a:srgbClr val="CC0000"/>
              </a:buClr>
              <a:buFont typeface="Wingdings" pitchFamily="2" charset="2"/>
              <a:buChar char="Ø"/>
            </a:pPr>
            <a:r>
              <a:rPr lang="tr-TR" altLang="tr-TR" sz="2200" b="1">
                <a:latin typeface="Arial" charset="0"/>
              </a:rPr>
              <a:t>Yaşam bulguları 2-3 dk.da bir kontrol edilir.</a:t>
            </a:r>
          </a:p>
          <a:p>
            <a:pPr eaLnBrk="1" hangingPunct="1">
              <a:lnSpc>
                <a:spcPct val="200000"/>
              </a:lnSpc>
              <a:buFont typeface="Wingdings" pitchFamily="2" charset="2"/>
              <a:buChar char="Ø"/>
            </a:pPr>
            <a:endParaRPr lang="tr-TR" altLang="tr-TR" sz="2400" b="1">
              <a:latin typeface="Arial" charset="0"/>
            </a:endParaRPr>
          </a:p>
          <a:p>
            <a:pPr eaLnBrk="1" hangingPunct="1">
              <a:buFont typeface="Wingdings" pitchFamily="2" charset="2"/>
              <a:buChar char="Ø"/>
            </a:pPr>
            <a:endParaRPr lang="tr-TR" altLang="tr-TR" sz="2400" b="1">
              <a:latin typeface="Arial" charset="0"/>
            </a:endParaRPr>
          </a:p>
        </p:txBody>
      </p:sp>
      <p:pic>
        <p:nvPicPr>
          <p:cNvPr id="9220" name="Picture 4" descr="C:\Documents and Settings\ozge.akdag\Desktop\İlk Yardım Eğitimci Eğitimi\ilk yardım fotoğrafları\ER1_3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525" y="2420938"/>
            <a:ext cx="3071813"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175</a:t>
            </a:fld>
            <a:endParaRPr lang="tr-TR"/>
          </a:p>
        </p:txBody>
      </p:sp>
    </p:spTree>
    <p:extLst>
      <p:ext uri="{BB962C8B-B14F-4D97-AF65-F5344CB8AC3E}">
        <p14:creationId xmlns:p14="http://schemas.microsoft.com/office/powerpoint/2010/main" val="2245715473"/>
      </p:ext>
    </p:extLst>
  </p:cSld>
  <p:clrMapOvr>
    <a:masterClrMapping/>
  </p:clrMapOvr>
  <p:transition>
    <p:random/>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643063" y="571500"/>
            <a:ext cx="5697537" cy="1093788"/>
          </a:xfrm>
        </p:spPr>
        <p:txBody>
          <a:bodyPr/>
          <a:lstStyle/>
          <a:p>
            <a:pPr algn="ctr" eaLnBrk="1" hangingPunct="1"/>
            <a:r>
              <a:rPr lang="tr-TR" altLang="tr-TR" sz="3200" b="1">
                <a:solidFill>
                  <a:srgbClr val="CC0000"/>
                </a:solidFill>
                <a:latin typeface="Arial" charset="0"/>
              </a:rPr>
              <a:t>KOMA</a:t>
            </a:r>
          </a:p>
        </p:txBody>
      </p:sp>
      <p:sp>
        <p:nvSpPr>
          <p:cNvPr id="8195" name="Rectangle 3"/>
          <p:cNvSpPr>
            <a:spLocks noGrp="1" noChangeArrowheads="1"/>
          </p:cNvSpPr>
          <p:nvPr>
            <p:ph type="body" sz="half" idx="1"/>
          </p:nvPr>
        </p:nvSpPr>
        <p:spPr>
          <a:xfrm>
            <a:off x="642938" y="2143125"/>
            <a:ext cx="8501062" cy="4530725"/>
          </a:xfrm>
        </p:spPr>
        <p:txBody>
          <a:bodyPr/>
          <a:lstStyle/>
          <a:p>
            <a:pPr eaLnBrk="1" hangingPunct="1">
              <a:buFont typeface="Wingdings" pitchFamily="2" charset="2"/>
              <a:buNone/>
              <a:defRPr/>
            </a:pPr>
            <a:r>
              <a:rPr lang="tr-TR" sz="2400" b="1" dirty="0">
                <a:solidFill>
                  <a:srgbClr val="CC0000"/>
                </a:solidFill>
                <a:latin typeface="Arial" charset="0"/>
              </a:rPr>
              <a:t>    Koma:</a:t>
            </a:r>
          </a:p>
          <a:p>
            <a:pPr eaLnBrk="1" hangingPunct="1">
              <a:buFont typeface="Wingdings" pitchFamily="2" charset="2"/>
              <a:buNone/>
              <a:defRPr/>
            </a:pPr>
            <a:r>
              <a:rPr lang="tr-TR" sz="2400" b="1" dirty="0">
                <a:latin typeface="Arial" charset="0"/>
              </a:rPr>
              <a:t>    Yutkunma, öksürük gibi reflekslerin ve dıştan gelen uyarılara karşı tepkinin azalması ya da yok olması ile ortaya çıkan uzun süreli bilinç kaybıdır.</a:t>
            </a:r>
          </a:p>
          <a:p>
            <a:pPr marL="609600" indent="-609600" eaLnBrk="1" hangingPunct="1">
              <a:lnSpc>
                <a:spcPct val="90000"/>
              </a:lnSpc>
              <a:buFont typeface="Wingdings" pitchFamily="2" charset="2"/>
              <a:buNone/>
              <a:defRPr/>
            </a:pPr>
            <a:r>
              <a:rPr lang="tr-TR" sz="2400" b="1" dirty="0">
                <a:solidFill>
                  <a:srgbClr val="CC0000"/>
                </a:solidFill>
                <a:latin typeface="Arial" charset="0"/>
              </a:rPr>
              <a:t>    Koma nedenleri:</a:t>
            </a:r>
          </a:p>
          <a:p>
            <a:pPr marL="609600" indent="-609600" eaLnBrk="1" hangingPunct="1">
              <a:lnSpc>
                <a:spcPct val="90000"/>
              </a:lnSpc>
              <a:buClr>
                <a:srgbClr val="CC0000"/>
              </a:buClr>
              <a:buFont typeface="Wingdings" pitchFamily="2" charset="2"/>
              <a:buChar char="Ø"/>
              <a:defRPr/>
            </a:pPr>
            <a:r>
              <a:rPr lang="tr-TR" sz="2400" b="1" dirty="0">
                <a:latin typeface="Arial" charset="0"/>
              </a:rPr>
              <a:t>Düşme ya da şiddetli darbe sonrası travmalar</a:t>
            </a:r>
          </a:p>
          <a:p>
            <a:pPr marL="609600" indent="-609600" eaLnBrk="1" hangingPunct="1">
              <a:lnSpc>
                <a:spcPct val="90000"/>
              </a:lnSpc>
              <a:buClr>
                <a:srgbClr val="CC0000"/>
              </a:buClr>
              <a:buFont typeface="Wingdings" pitchFamily="2" charset="2"/>
              <a:buChar char="Ø"/>
              <a:defRPr/>
            </a:pPr>
            <a:r>
              <a:rPr lang="tr-TR" sz="2400" b="1" dirty="0">
                <a:latin typeface="Arial" charset="0"/>
              </a:rPr>
              <a:t>Zehirlenme</a:t>
            </a:r>
          </a:p>
          <a:p>
            <a:pPr marL="609600" indent="-609600" eaLnBrk="1" hangingPunct="1">
              <a:lnSpc>
                <a:spcPct val="90000"/>
              </a:lnSpc>
              <a:buClr>
                <a:srgbClr val="CC0000"/>
              </a:buClr>
              <a:buFont typeface="Wingdings" pitchFamily="2" charset="2"/>
              <a:buChar char="Ø"/>
              <a:defRPr/>
            </a:pPr>
            <a:r>
              <a:rPr lang="tr-TR" sz="2400" b="1" dirty="0">
                <a:latin typeface="Arial" charset="0"/>
              </a:rPr>
              <a:t>Şeker hastalığı</a:t>
            </a:r>
          </a:p>
          <a:p>
            <a:pPr marL="609600" indent="-609600" eaLnBrk="1" hangingPunct="1">
              <a:lnSpc>
                <a:spcPct val="90000"/>
              </a:lnSpc>
              <a:buClr>
                <a:srgbClr val="CC0000"/>
              </a:buClr>
              <a:buFont typeface="Wingdings" pitchFamily="2" charset="2"/>
              <a:buChar char="Ø"/>
              <a:defRPr/>
            </a:pPr>
            <a:r>
              <a:rPr lang="tr-TR" sz="2400" b="1" dirty="0">
                <a:latin typeface="Arial" charset="0"/>
              </a:rPr>
              <a:t>Aşırı alkol, uyuşturucu kullanımı</a:t>
            </a:r>
          </a:p>
          <a:p>
            <a:pPr marL="609600" indent="-609600" eaLnBrk="1" hangingPunct="1">
              <a:lnSpc>
                <a:spcPct val="90000"/>
              </a:lnSpc>
              <a:buClr>
                <a:srgbClr val="CC0000"/>
              </a:buClr>
              <a:buFont typeface="Wingdings" pitchFamily="2" charset="2"/>
              <a:buChar char="Ø"/>
              <a:defRPr/>
            </a:pPr>
            <a:r>
              <a:rPr lang="tr-TR" sz="2400" b="1" dirty="0">
                <a:latin typeface="Arial" charset="0"/>
              </a:rPr>
              <a:t>Havale vb. hastalıklar</a:t>
            </a:r>
          </a:p>
          <a:p>
            <a:pPr marL="609600" indent="-609600" eaLnBrk="1" hangingPunct="1">
              <a:lnSpc>
                <a:spcPct val="90000"/>
              </a:lnSpc>
              <a:buFont typeface="Wingdings" pitchFamily="2" charset="2"/>
              <a:buNone/>
              <a:defRPr/>
            </a:pPr>
            <a:endParaRPr lang="tr-TR" sz="2400" b="1" dirty="0">
              <a:latin typeface="Arial" charset="0"/>
            </a:endParaRPr>
          </a:p>
          <a:p>
            <a:pPr marL="609600" indent="-609600" eaLnBrk="1" hangingPunct="1">
              <a:lnSpc>
                <a:spcPct val="90000"/>
              </a:lnSpc>
              <a:buFont typeface="Wingdings" pitchFamily="2" charset="2"/>
              <a:buNone/>
              <a:defRPr/>
            </a:pPr>
            <a:endParaRPr lang="tr-TR" sz="2400" b="1" dirty="0">
              <a:latin typeface="Arial" charset="0"/>
            </a:endParaRP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176</a:t>
            </a:fld>
            <a:endParaRPr lang="tr-TR"/>
          </a:p>
        </p:txBody>
      </p:sp>
    </p:spTree>
    <p:extLst>
      <p:ext uri="{BB962C8B-B14F-4D97-AF65-F5344CB8AC3E}">
        <p14:creationId xmlns:p14="http://schemas.microsoft.com/office/powerpoint/2010/main" val="50153481"/>
      </p:ext>
    </p:extLst>
  </p:cSld>
  <p:clrMapOvr>
    <a:masterClrMapping/>
  </p:clrMapOvr>
  <p:transition>
    <p:random/>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914400" y="642938"/>
            <a:ext cx="8229600" cy="1139825"/>
          </a:xfrm>
        </p:spPr>
        <p:txBody>
          <a:bodyPr/>
          <a:lstStyle/>
          <a:p>
            <a:pPr algn="ctr" eaLnBrk="1" hangingPunct="1"/>
            <a:r>
              <a:rPr lang="tr-TR" altLang="tr-TR" sz="3200" b="1">
                <a:solidFill>
                  <a:srgbClr val="CC0000"/>
                </a:solidFill>
                <a:latin typeface="Arial" charset="0"/>
              </a:rPr>
              <a:t>KOMA BELİRTİLERİ</a:t>
            </a:r>
          </a:p>
        </p:txBody>
      </p:sp>
      <p:sp>
        <p:nvSpPr>
          <p:cNvPr id="11267" name="Rectangle 3"/>
          <p:cNvSpPr>
            <a:spLocks noGrp="1" noChangeArrowheads="1"/>
          </p:cNvSpPr>
          <p:nvPr>
            <p:ph type="body" sz="half" idx="1"/>
          </p:nvPr>
        </p:nvSpPr>
        <p:spPr>
          <a:xfrm>
            <a:off x="714375" y="2327275"/>
            <a:ext cx="8429625" cy="4530725"/>
          </a:xfrm>
        </p:spPr>
        <p:txBody>
          <a:bodyPr/>
          <a:lstStyle/>
          <a:p>
            <a:pPr eaLnBrk="1" hangingPunct="1">
              <a:buClr>
                <a:srgbClr val="CC0000"/>
              </a:buClr>
              <a:buFont typeface="Wingdings" pitchFamily="2" charset="2"/>
              <a:buChar char="Ø"/>
            </a:pPr>
            <a:endParaRPr lang="tr-TR" altLang="tr-TR" sz="2400" b="1">
              <a:latin typeface="Arial" charset="0"/>
            </a:endParaRPr>
          </a:p>
          <a:p>
            <a:pPr eaLnBrk="1" hangingPunct="1">
              <a:buClr>
                <a:srgbClr val="CC0000"/>
              </a:buClr>
              <a:buFont typeface="Wingdings" pitchFamily="2" charset="2"/>
              <a:buChar char="Ø"/>
            </a:pPr>
            <a:r>
              <a:rPr lang="tr-TR" altLang="tr-TR" sz="2400" b="1">
                <a:latin typeface="Arial" charset="0"/>
              </a:rPr>
              <a:t>Yutkunma, öksürük vb. tepkilerin kaybolması</a:t>
            </a:r>
          </a:p>
          <a:p>
            <a:pPr eaLnBrk="1" hangingPunct="1">
              <a:buFont typeface="Wingdings" pitchFamily="2" charset="2"/>
              <a:buChar char="Ø"/>
            </a:pPr>
            <a:endParaRPr lang="tr-TR" altLang="tr-TR" sz="2400" b="1">
              <a:latin typeface="Arial" charset="0"/>
            </a:endParaRPr>
          </a:p>
          <a:p>
            <a:pPr eaLnBrk="1" hangingPunct="1">
              <a:buClr>
                <a:srgbClr val="CC0000"/>
              </a:buClr>
              <a:buFont typeface="Wingdings" pitchFamily="2" charset="2"/>
              <a:buChar char="Ø"/>
            </a:pPr>
            <a:r>
              <a:rPr lang="tr-TR" altLang="tr-TR" sz="2400" b="1">
                <a:latin typeface="Arial" charset="0"/>
              </a:rPr>
              <a:t>Sesli ve ağrılı uyarılara cevap vermeme hali</a:t>
            </a:r>
          </a:p>
          <a:p>
            <a:pPr eaLnBrk="1" hangingPunct="1">
              <a:buFont typeface="Wingdings" pitchFamily="2" charset="2"/>
              <a:buChar char="Ø"/>
            </a:pPr>
            <a:endParaRPr lang="tr-TR" altLang="tr-TR" sz="2400" b="1">
              <a:latin typeface="Arial" charset="0"/>
            </a:endParaRPr>
          </a:p>
          <a:p>
            <a:pPr eaLnBrk="1" hangingPunct="1">
              <a:buClr>
                <a:srgbClr val="CC0000"/>
              </a:buClr>
              <a:buFont typeface="Wingdings" pitchFamily="2" charset="2"/>
              <a:buChar char="Ø"/>
            </a:pPr>
            <a:r>
              <a:rPr lang="tr-TR" altLang="tr-TR" sz="2400" b="1">
                <a:latin typeface="Arial" charset="0"/>
              </a:rPr>
              <a:t>İdrar ve dışkı kontrolünün  kaybolması</a:t>
            </a:r>
          </a:p>
          <a:p>
            <a:pPr eaLnBrk="1" hangingPunct="1">
              <a:buFont typeface="Wingdings" pitchFamily="2" charset="2"/>
              <a:buChar char="Ø"/>
            </a:pPr>
            <a:endParaRPr lang="tr-TR" altLang="tr-TR" sz="2400" b="1">
              <a:latin typeface="Arial" charset="0"/>
            </a:endParaRP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177</a:t>
            </a:fld>
            <a:endParaRPr lang="tr-TR"/>
          </a:p>
        </p:txBody>
      </p:sp>
    </p:spTree>
    <p:extLst>
      <p:ext uri="{BB962C8B-B14F-4D97-AF65-F5344CB8AC3E}">
        <p14:creationId xmlns:p14="http://schemas.microsoft.com/office/powerpoint/2010/main" val="3451682253"/>
      </p:ext>
    </p:extLst>
  </p:cSld>
  <p:clrMapOvr>
    <a:masterClrMapping/>
  </p:clrMapOvr>
  <p:transition>
    <p:random/>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914400" y="1074738"/>
            <a:ext cx="8229600" cy="1139825"/>
          </a:xfrm>
        </p:spPr>
        <p:txBody>
          <a:bodyPr/>
          <a:lstStyle/>
          <a:p>
            <a:pPr algn="ctr" eaLnBrk="1" hangingPunct="1"/>
            <a:r>
              <a:rPr lang="tr-TR" altLang="tr-TR" sz="3200" b="1">
                <a:solidFill>
                  <a:srgbClr val="CC0000"/>
                </a:solidFill>
                <a:latin typeface="Arial" charset="0"/>
              </a:rPr>
              <a:t>KOMADA İLK YARDIM</a:t>
            </a:r>
            <a:br>
              <a:rPr lang="tr-TR" altLang="tr-TR" sz="3200" b="1">
                <a:solidFill>
                  <a:srgbClr val="CC0000"/>
                </a:solidFill>
                <a:latin typeface="Arial" charset="0"/>
              </a:rPr>
            </a:br>
            <a:endParaRPr lang="tr-TR" altLang="tr-TR" sz="3200" b="1">
              <a:solidFill>
                <a:srgbClr val="CC0000"/>
              </a:solidFill>
              <a:latin typeface="Arial" charset="0"/>
            </a:endParaRPr>
          </a:p>
        </p:txBody>
      </p:sp>
      <p:sp>
        <p:nvSpPr>
          <p:cNvPr id="12291" name="Rectangle 3"/>
          <p:cNvSpPr>
            <a:spLocks noGrp="1" noChangeArrowheads="1"/>
          </p:cNvSpPr>
          <p:nvPr>
            <p:ph type="body" sz="half" idx="1"/>
          </p:nvPr>
        </p:nvSpPr>
        <p:spPr>
          <a:xfrm>
            <a:off x="827088" y="2133600"/>
            <a:ext cx="8075612" cy="4530725"/>
          </a:xfrm>
        </p:spPr>
        <p:txBody>
          <a:bodyPr>
            <a:normAutofit lnSpcReduction="10000"/>
          </a:bodyPr>
          <a:lstStyle/>
          <a:p>
            <a:pPr eaLnBrk="1" hangingPunct="1">
              <a:lnSpc>
                <a:spcPct val="190000"/>
              </a:lnSpc>
              <a:buClr>
                <a:srgbClr val="CC0000"/>
              </a:buClr>
              <a:buFont typeface="Wingdings" pitchFamily="2" charset="2"/>
              <a:buNone/>
              <a:defRPr/>
            </a:pPr>
            <a:r>
              <a:rPr lang="tr-TR" sz="1800" b="1" dirty="0">
                <a:effectLst>
                  <a:outerShdw blurRad="38100" dist="38100" dir="2700000" algn="tl">
                    <a:srgbClr val="000000">
                      <a:alpha val="43137"/>
                    </a:srgbClr>
                  </a:outerShdw>
                </a:effectLst>
                <a:latin typeface="Times New Roman" pitchFamily="18" charset="0"/>
                <a:cs typeface="Times New Roman" pitchFamily="18" charset="0"/>
              </a:rPr>
              <a:t>   Hasta/yaralının yaşam bulguları değerlendirilir</a:t>
            </a:r>
          </a:p>
          <a:p>
            <a:pPr eaLnBrk="1" hangingPunct="1">
              <a:lnSpc>
                <a:spcPct val="190000"/>
              </a:lnSpc>
              <a:buClr>
                <a:srgbClr val="CC0000"/>
              </a:buClr>
              <a:buFont typeface="Wingdings" pitchFamily="2" charset="2"/>
              <a:buNone/>
              <a:defRPr/>
            </a:pPr>
            <a:r>
              <a:rPr lang="tr-TR" sz="1800" b="1" dirty="0">
                <a:effectLst>
                  <a:outerShdw blurRad="38100" dist="38100" dir="2700000" algn="tl">
                    <a:srgbClr val="000000">
                      <a:alpha val="43137"/>
                    </a:srgbClr>
                  </a:outerShdw>
                </a:effectLst>
                <a:latin typeface="Times New Roman" pitchFamily="18" charset="0"/>
                <a:cs typeface="Times New Roman" pitchFamily="18" charset="0"/>
              </a:rPr>
              <a:t>• Soluk yolu açık tutulur, yan yatırılır</a:t>
            </a:r>
          </a:p>
          <a:p>
            <a:pPr eaLnBrk="1" hangingPunct="1">
              <a:lnSpc>
                <a:spcPct val="190000"/>
              </a:lnSpc>
              <a:buClr>
                <a:srgbClr val="CC0000"/>
              </a:buClr>
              <a:buFont typeface="Wingdings" pitchFamily="2" charset="2"/>
              <a:buNone/>
              <a:defRPr/>
            </a:pPr>
            <a:r>
              <a:rPr lang="tr-TR" sz="1800" b="1" dirty="0">
                <a:effectLst>
                  <a:outerShdw blurRad="38100" dist="38100" dir="2700000" algn="tl">
                    <a:srgbClr val="000000">
                      <a:alpha val="43137"/>
                    </a:srgbClr>
                  </a:outerShdw>
                </a:effectLst>
                <a:latin typeface="Times New Roman" pitchFamily="18" charset="0"/>
                <a:cs typeface="Times New Roman" pitchFamily="18" charset="0"/>
              </a:rPr>
              <a:t>• Solunum durmuşsa suni solunum yapılır</a:t>
            </a:r>
          </a:p>
          <a:p>
            <a:pPr eaLnBrk="1" hangingPunct="1">
              <a:lnSpc>
                <a:spcPct val="190000"/>
              </a:lnSpc>
              <a:buClr>
                <a:srgbClr val="CC0000"/>
              </a:buClr>
              <a:buFont typeface="Wingdings" pitchFamily="2" charset="2"/>
              <a:buNone/>
              <a:defRPr/>
            </a:pPr>
            <a:r>
              <a:rPr lang="tr-TR" sz="1800" b="1" dirty="0">
                <a:effectLst>
                  <a:outerShdw blurRad="38100" dist="38100" dir="2700000" algn="tl">
                    <a:srgbClr val="000000">
                      <a:alpha val="43137"/>
                    </a:srgbClr>
                  </a:outerShdw>
                </a:effectLst>
                <a:latin typeface="Times New Roman" pitchFamily="18" charset="0"/>
                <a:cs typeface="Times New Roman" pitchFamily="18" charset="0"/>
              </a:rPr>
              <a:t>   Bilinci kapalı solunumu varsa </a:t>
            </a:r>
            <a:r>
              <a:rPr lang="tr-TR" sz="1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koma pozisyonu </a:t>
            </a:r>
            <a:r>
              <a:rPr lang="tr-TR" sz="1800" b="1" dirty="0">
                <a:effectLst>
                  <a:outerShdw blurRad="38100" dist="38100" dir="2700000" algn="tl">
                    <a:srgbClr val="000000">
                      <a:alpha val="43137"/>
                    </a:srgbClr>
                  </a:outerShdw>
                </a:effectLst>
                <a:latin typeface="Times New Roman" pitchFamily="18" charset="0"/>
                <a:cs typeface="Times New Roman" pitchFamily="18" charset="0"/>
              </a:rPr>
              <a:t>verilir</a:t>
            </a:r>
          </a:p>
          <a:p>
            <a:pPr eaLnBrk="1" hangingPunct="1">
              <a:lnSpc>
                <a:spcPct val="190000"/>
              </a:lnSpc>
              <a:buClr>
                <a:srgbClr val="CC0000"/>
              </a:buClr>
              <a:buFont typeface="Wingdings" pitchFamily="2" charset="2"/>
              <a:buNone/>
              <a:defRPr/>
            </a:pPr>
            <a:r>
              <a:rPr lang="tr-TR" sz="1800" b="1" dirty="0">
                <a:effectLst>
                  <a:outerShdw blurRad="38100" dist="38100" dir="2700000" algn="tl">
                    <a:srgbClr val="000000">
                      <a:alpha val="43137"/>
                    </a:srgbClr>
                  </a:outerShdw>
                </a:effectLst>
                <a:latin typeface="Times New Roman" pitchFamily="18" charset="0"/>
                <a:cs typeface="Times New Roman" pitchFamily="18" charset="0"/>
              </a:rPr>
              <a:t>• Komaya neden olan etken ortadan kaldırılır</a:t>
            </a:r>
          </a:p>
          <a:p>
            <a:pPr eaLnBrk="1" hangingPunct="1">
              <a:lnSpc>
                <a:spcPct val="190000"/>
              </a:lnSpc>
              <a:buClr>
                <a:srgbClr val="CC0000"/>
              </a:buClr>
              <a:buFont typeface="Wingdings" pitchFamily="2" charset="2"/>
              <a:buNone/>
              <a:defRPr/>
            </a:pPr>
            <a:r>
              <a:rPr lang="tr-TR" sz="1800" b="1" dirty="0">
                <a:effectLst>
                  <a:outerShdw blurRad="38100" dist="38100" dir="2700000" algn="tl">
                    <a:srgbClr val="000000">
                      <a:alpha val="43137"/>
                    </a:srgbClr>
                  </a:outerShdw>
                </a:effectLst>
                <a:latin typeface="Times New Roman" pitchFamily="18" charset="0"/>
                <a:cs typeface="Times New Roman" pitchFamily="18" charset="0"/>
              </a:rPr>
              <a:t>• Vücut ısısı korunur </a:t>
            </a:r>
          </a:p>
          <a:p>
            <a:pPr eaLnBrk="1" hangingPunct="1">
              <a:lnSpc>
                <a:spcPct val="190000"/>
              </a:lnSpc>
              <a:buClr>
                <a:srgbClr val="CC0000"/>
              </a:buClr>
              <a:buFont typeface="Wingdings" pitchFamily="2" charset="2"/>
              <a:buNone/>
              <a:defRPr/>
            </a:pPr>
            <a:r>
              <a:rPr lang="tr-TR" sz="1800" b="1" dirty="0">
                <a:effectLst>
                  <a:outerShdw blurRad="38100" dist="38100" dir="2700000" algn="tl">
                    <a:srgbClr val="000000">
                      <a:alpha val="43137"/>
                    </a:srgbClr>
                  </a:outerShdw>
                </a:effectLst>
                <a:latin typeface="Times New Roman" pitchFamily="18" charset="0"/>
                <a:cs typeface="Times New Roman" pitchFamily="18" charset="0"/>
              </a:rPr>
              <a:t>• Sıvı verilmez</a:t>
            </a:r>
          </a:p>
          <a:p>
            <a:pPr eaLnBrk="1" hangingPunct="1">
              <a:lnSpc>
                <a:spcPct val="190000"/>
              </a:lnSpc>
              <a:buClr>
                <a:srgbClr val="CC0000"/>
              </a:buClr>
              <a:buFont typeface="Wingdings" pitchFamily="2" charset="2"/>
              <a:buNone/>
              <a:defRPr/>
            </a:pPr>
            <a:r>
              <a:rPr lang="tr-TR" sz="1800" b="1" dirty="0">
                <a:effectLst>
                  <a:outerShdw blurRad="38100" dist="38100" dir="2700000" algn="tl">
                    <a:srgbClr val="000000">
                      <a:alpha val="43137"/>
                    </a:srgbClr>
                  </a:outerShdw>
                </a:effectLst>
                <a:latin typeface="Times New Roman" pitchFamily="18" charset="0"/>
                <a:cs typeface="Times New Roman" pitchFamily="18" charset="0"/>
              </a:rPr>
              <a:t>   Tıbbi yardım için 112’ye haber verilir.</a:t>
            </a:r>
          </a:p>
          <a:p>
            <a:pPr eaLnBrk="1" hangingPunct="1">
              <a:buFont typeface="Wingdings" pitchFamily="2" charset="2"/>
              <a:buNone/>
              <a:defRPr/>
            </a:pPr>
            <a:endParaRPr lang="tr-TR" sz="2400" b="1" dirty="0">
              <a:latin typeface="Arial" charset="0"/>
            </a:endParaRP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178</a:t>
            </a:fld>
            <a:endParaRPr lang="tr-TR"/>
          </a:p>
        </p:txBody>
      </p:sp>
    </p:spTree>
    <p:extLst>
      <p:ext uri="{BB962C8B-B14F-4D97-AF65-F5344CB8AC3E}">
        <p14:creationId xmlns:p14="http://schemas.microsoft.com/office/powerpoint/2010/main" val="4002093975"/>
      </p:ext>
    </p:extLst>
  </p:cSld>
  <p:clrMapOvr>
    <a:masterClrMapping/>
  </p:clrMapOvr>
  <p:transition>
    <p:random/>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914400" y="571500"/>
            <a:ext cx="8229600" cy="1139825"/>
          </a:xfrm>
        </p:spPr>
        <p:txBody>
          <a:bodyPr/>
          <a:lstStyle/>
          <a:p>
            <a:pPr algn="ctr" eaLnBrk="1" hangingPunct="1"/>
            <a:r>
              <a:rPr lang="tr-TR" altLang="tr-TR" sz="3200" b="1">
                <a:solidFill>
                  <a:srgbClr val="CC0000"/>
                </a:solidFill>
                <a:latin typeface="Arial" charset="0"/>
              </a:rPr>
              <a:t>KOMA POZİSYONU </a:t>
            </a:r>
            <a:br>
              <a:rPr lang="tr-TR" altLang="tr-TR" sz="3200" b="1">
                <a:solidFill>
                  <a:srgbClr val="CC0000"/>
                </a:solidFill>
                <a:latin typeface="Arial" charset="0"/>
              </a:rPr>
            </a:br>
            <a:r>
              <a:rPr lang="tr-TR" altLang="tr-TR" sz="3200" b="1">
                <a:solidFill>
                  <a:srgbClr val="CC0000"/>
                </a:solidFill>
                <a:latin typeface="Arial" charset="0"/>
              </a:rPr>
              <a:t>(YARI-YÜZÜKOYUN-YAN POZİSYON)</a:t>
            </a:r>
          </a:p>
        </p:txBody>
      </p:sp>
      <p:sp>
        <p:nvSpPr>
          <p:cNvPr id="13315" name="Rectangle 3"/>
          <p:cNvSpPr>
            <a:spLocks noGrp="1" noChangeArrowheads="1"/>
          </p:cNvSpPr>
          <p:nvPr>
            <p:ph type="body" sz="half" idx="1"/>
          </p:nvPr>
        </p:nvSpPr>
        <p:spPr>
          <a:xfrm>
            <a:off x="642938" y="2071688"/>
            <a:ext cx="8289925" cy="4786312"/>
          </a:xfrm>
        </p:spPr>
        <p:txBody>
          <a:bodyPr/>
          <a:lstStyle/>
          <a:p>
            <a:pPr eaLnBrk="1" hangingPunct="1">
              <a:buClr>
                <a:srgbClr val="CC0000"/>
              </a:buClr>
              <a:buFont typeface="Wingdings" pitchFamily="2" charset="2"/>
              <a:buChar char="Ø"/>
            </a:pPr>
            <a:r>
              <a:rPr lang="tr-TR" altLang="tr-TR" sz="2300" b="1">
                <a:latin typeface="Arial" charset="0"/>
              </a:rPr>
              <a:t>Hasta/yaralının sıkan giysileri gevşetilir</a:t>
            </a:r>
          </a:p>
          <a:p>
            <a:pPr eaLnBrk="1" hangingPunct="1">
              <a:buClr>
                <a:srgbClr val="CC0000"/>
              </a:buClr>
              <a:buFont typeface="Wingdings" pitchFamily="2" charset="2"/>
              <a:buChar char="Ø"/>
            </a:pPr>
            <a:r>
              <a:rPr lang="tr-TR" altLang="tr-TR" sz="2300" b="1">
                <a:latin typeface="Arial" charset="0"/>
              </a:rPr>
              <a:t>Hasta/yaralının döndürüleceği tarafa diz çökülür</a:t>
            </a:r>
          </a:p>
          <a:p>
            <a:pPr eaLnBrk="1" hangingPunct="1">
              <a:buClr>
                <a:srgbClr val="CC0000"/>
              </a:buClr>
              <a:buFont typeface="Wingdings" pitchFamily="2" charset="2"/>
              <a:buChar char="Ø"/>
            </a:pPr>
            <a:r>
              <a:rPr lang="tr-TR" altLang="tr-TR" sz="2300" b="1">
                <a:latin typeface="Arial" charset="0"/>
              </a:rPr>
              <a:t>Hasta/yaralının karşı</a:t>
            </a:r>
          </a:p>
          <a:p>
            <a:pPr eaLnBrk="1" hangingPunct="1">
              <a:buClr>
                <a:srgbClr val="CC0000"/>
              </a:buClr>
              <a:buFont typeface="Wingdings" pitchFamily="2" charset="2"/>
              <a:buNone/>
            </a:pPr>
            <a:r>
              <a:rPr lang="tr-TR" altLang="tr-TR" sz="2300" b="1">
                <a:latin typeface="Arial" charset="0"/>
              </a:rPr>
              <a:t>	 taraftaki kolu göğsü</a:t>
            </a:r>
          </a:p>
          <a:p>
            <a:pPr eaLnBrk="1" hangingPunct="1">
              <a:buClr>
                <a:srgbClr val="CC0000"/>
              </a:buClr>
              <a:buFont typeface="Wingdings" pitchFamily="2" charset="2"/>
              <a:buNone/>
            </a:pPr>
            <a:r>
              <a:rPr lang="tr-TR" altLang="tr-TR" sz="2300" b="1">
                <a:latin typeface="Arial" charset="0"/>
              </a:rPr>
              <a:t>	 üzerine çapraz olarak</a:t>
            </a:r>
          </a:p>
          <a:p>
            <a:pPr eaLnBrk="1" hangingPunct="1">
              <a:buClr>
                <a:srgbClr val="CC0000"/>
              </a:buClr>
              <a:buFont typeface="Wingdings" pitchFamily="2" charset="2"/>
              <a:buNone/>
            </a:pPr>
            <a:r>
              <a:rPr lang="tr-TR" altLang="tr-TR" sz="2300" b="1">
                <a:latin typeface="Arial" charset="0"/>
              </a:rPr>
              <a:t>	yerleştirilir.</a:t>
            </a:r>
          </a:p>
          <a:p>
            <a:pPr eaLnBrk="1" hangingPunct="1">
              <a:buFont typeface="Wingdings" pitchFamily="2" charset="2"/>
              <a:buNone/>
            </a:pPr>
            <a:endParaRPr lang="tr-TR" altLang="tr-TR" sz="2400" b="1">
              <a:latin typeface="Arial" charset="0"/>
            </a:endParaRPr>
          </a:p>
        </p:txBody>
      </p:sp>
      <p:pic>
        <p:nvPicPr>
          <p:cNvPr id="13316" name="Picture 3" descr="C:\Documents and Settings\ozge.akdag\Desktop\İlk Yardım Eğitimci Eğitimi\ilk yardım fotoğrafları\ER1_30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4143375"/>
            <a:ext cx="4071937"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179</a:t>
            </a:fld>
            <a:endParaRPr lang="tr-TR"/>
          </a:p>
        </p:txBody>
      </p:sp>
    </p:spTree>
    <p:extLst>
      <p:ext uri="{BB962C8B-B14F-4D97-AF65-F5344CB8AC3E}">
        <p14:creationId xmlns:p14="http://schemas.microsoft.com/office/powerpoint/2010/main" val="1311067897"/>
      </p:ext>
    </p:extLst>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331913" y="908050"/>
            <a:ext cx="7054850" cy="906463"/>
          </a:xfrm>
        </p:spPr>
        <p:txBody>
          <a:bodyPr>
            <a:normAutofit fontScale="90000"/>
          </a:bodyPr>
          <a:lstStyle/>
          <a:p>
            <a:pPr algn="ctr" eaLnBrk="1" hangingPunct="1"/>
            <a:r>
              <a:rPr lang="tr-TR" altLang="tr-TR" sz="3200" b="1">
                <a:solidFill>
                  <a:srgbClr val="CC0000"/>
                </a:solidFill>
                <a:latin typeface="Arial" charset="0"/>
              </a:rPr>
              <a:t>İLK  YARDIMCININ</a:t>
            </a:r>
            <a:br>
              <a:rPr lang="tr-TR" altLang="tr-TR" sz="3200" b="1">
                <a:solidFill>
                  <a:srgbClr val="CC0000"/>
                </a:solidFill>
                <a:latin typeface="Arial" charset="0"/>
              </a:rPr>
            </a:br>
            <a:r>
              <a:rPr lang="tr-TR" altLang="tr-TR" sz="3200" b="1">
                <a:solidFill>
                  <a:srgbClr val="CC0000"/>
                </a:solidFill>
                <a:latin typeface="Arial" charset="0"/>
              </a:rPr>
              <a:t> ÖZELLİKLERİ</a:t>
            </a:r>
          </a:p>
        </p:txBody>
      </p:sp>
      <p:sp>
        <p:nvSpPr>
          <p:cNvPr id="20483" name="Rectangle 3"/>
          <p:cNvSpPr>
            <a:spLocks noGrp="1" noChangeArrowheads="1"/>
          </p:cNvSpPr>
          <p:nvPr>
            <p:ph type="body" sz="half" idx="1"/>
          </p:nvPr>
        </p:nvSpPr>
        <p:spPr>
          <a:xfrm>
            <a:off x="1000125" y="2214563"/>
            <a:ext cx="7504113" cy="3857625"/>
          </a:xfrm>
        </p:spPr>
        <p:txBody>
          <a:bodyPr/>
          <a:lstStyle/>
          <a:p>
            <a:pPr eaLnBrk="1" hangingPunct="1">
              <a:lnSpc>
                <a:spcPct val="155000"/>
              </a:lnSpc>
              <a:buClr>
                <a:srgbClr val="CC0000"/>
              </a:buClr>
              <a:buFont typeface="Wingdings" pitchFamily="2" charset="2"/>
              <a:buNone/>
            </a:pPr>
            <a:endParaRPr lang="tr-TR" altLang="tr-TR" sz="2400" b="1" dirty="0">
              <a:latin typeface="Arial" charset="0"/>
            </a:endParaRPr>
          </a:p>
          <a:p>
            <a:pPr eaLnBrk="1" hangingPunct="1">
              <a:lnSpc>
                <a:spcPct val="155000"/>
              </a:lnSpc>
              <a:buClr>
                <a:srgbClr val="CC0000"/>
              </a:buClr>
              <a:buFont typeface="Wingdings" pitchFamily="2" charset="2"/>
              <a:buChar char="Ø"/>
            </a:pPr>
            <a:r>
              <a:rPr lang="tr-TR" altLang="tr-TR" sz="2400" b="1" dirty="0">
                <a:latin typeface="Arial" charset="0"/>
              </a:rPr>
              <a:t>İnsan vücudu ile ilgili  temel bilgilere sahip olmalı, </a:t>
            </a:r>
          </a:p>
          <a:p>
            <a:pPr eaLnBrk="1" hangingPunct="1">
              <a:lnSpc>
                <a:spcPct val="155000"/>
              </a:lnSpc>
              <a:buClr>
                <a:srgbClr val="CC0000"/>
              </a:buClr>
              <a:buFont typeface="Wingdings" pitchFamily="2" charset="2"/>
              <a:buChar char="Ø"/>
            </a:pPr>
            <a:r>
              <a:rPr lang="tr-TR" altLang="tr-TR" sz="2400" b="1" dirty="0">
                <a:latin typeface="Arial" charset="0"/>
              </a:rPr>
              <a:t>Önce kendi can güvenliğini sağlamalı, </a:t>
            </a:r>
          </a:p>
          <a:p>
            <a:pPr eaLnBrk="1" hangingPunct="1">
              <a:lnSpc>
                <a:spcPct val="155000"/>
              </a:lnSpc>
              <a:buClr>
                <a:srgbClr val="CC0000"/>
              </a:buClr>
              <a:buFont typeface="Wingdings" pitchFamily="2" charset="2"/>
              <a:buChar char="Ø"/>
            </a:pPr>
            <a:r>
              <a:rPr lang="tr-TR" altLang="tr-TR" sz="2400" b="1" dirty="0">
                <a:latin typeface="Arial" charset="0"/>
              </a:rPr>
              <a:t>Sakin olmalı, </a:t>
            </a:r>
          </a:p>
          <a:p>
            <a:pPr eaLnBrk="1" hangingPunct="1">
              <a:lnSpc>
                <a:spcPct val="155000"/>
              </a:lnSpc>
              <a:buClr>
                <a:srgbClr val="CC0000"/>
              </a:buClr>
              <a:buFont typeface="Wingdings" pitchFamily="2" charset="2"/>
              <a:buChar char="Ø"/>
            </a:pPr>
            <a:r>
              <a:rPr lang="tr-TR" altLang="tr-TR" sz="2400" b="1" dirty="0">
                <a:latin typeface="Arial" charset="0"/>
              </a:rPr>
              <a:t>Kendine güvenmeli, </a:t>
            </a:r>
          </a:p>
          <a:p>
            <a:pPr eaLnBrk="1" hangingPunct="1">
              <a:lnSpc>
                <a:spcPct val="155000"/>
              </a:lnSpc>
              <a:buFont typeface="Wingdings" pitchFamily="2" charset="2"/>
              <a:buNone/>
            </a:pPr>
            <a:endParaRPr lang="tr-TR" altLang="tr-TR" sz="2000" b="1" dirty="0">
              <a:latin typeface="Arial" charset="0"/>
            </a:endParaRP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18</a:t>
            </a:fld>
            <a:endParaRPr lang="tr-TR"/>
          </a:p>
        </p:txBody>
      </p:sp>
    </p:spTree>
    <p:extLst>
      <p:ext uri="{BB962C8B-B14F-4D97-AF65-F5344CB8AC3E}">
        <p14:creationId xmlns:p14="http://schemas.microsoft.com/office/powerpoint/2010/main" val="3700109933"/>
      </p:ext>
    </p:extLst>
  </p:cSld>
  <p:clrMapOvr>
    <a:masterClrMapping/>
  </p:clrMapOvr>
  <p:transition>
    <p:random/>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914400" y="571500"/>
            <a:ext cx="8229600" cy="1139825"/>
          </a:xfrm>
        </p:spPr>
        <p:txBody>
          <a:bodyPr/>
          <a:lstStyle/>
          <a:p>
            <a:pPr algn="ctr" eaLnBrk="1" hangingPunct="1"/>
            <a:r>
              <a:rPr lang="tr-TR" altLang="tr-TR" sz="3200" b="1">
                <a:solidFill>
                  <a:srgbClr val="CC0000"/>
                </a:solidFill>
                <a:latin typeface="Arial" charset="0"/>
              </a:rPr>
              <a:t>KOMA POZİSYONU </a:t>
            </a:r>
            <a:br>
              <a:rPr lang="tr-TR" altLang="tr-TR" sz="3200" b="1">
                <a:solidFill>
                  <a:srgbClr val="CC0000"/>
                </a:solidFill>
                <a:latin typeface="Arial" charset="0"/>
              </a:rPr>
            </a:br>
            <a:r>
              <a:rPr lang="tr-TR" altLang="tr-TR" sz="3200" b="1">
                <a:solidFill>
                  <a:srgbClr val="CC0000"/>
                </a:solidFill>
                <a:latin typeface="Arial" charset="0"/>
              </a:rPr>
              <a:t>(YARI-YÜZÜKOYUN-YAN POZİSYON)</a:t>
            </a:r>
          </a:p>
        </p:txBody>
      </p:sp>
      <p:sp>
        <p:nvSpPr>
          <p:cNvPr id="14339" name="Rectangle 3"/>
          <p:cNvSpPr>
            <a:spLocks noGrp="1" noChangeArrowheads="1"/>
          </p:cNvSpPr>
          <p:nvPr>
            <p:ph type="body" sz="half" idx="1"/>
          </p:nvPr>
        </p:nvSpPr>
        <p:spPr>
          <a:xfrm>
            <a:off x="642938" y="2327275"/>
            <a:ext cx="8289925" cy="4530725"/>
          </a:xfrm>
        </p:spPr>
        <p:txBody>
          <a:bodyPr/>
          <a:lstStyle/>
          <a:p>
            <a:pPr eaLnBrk="1" hangingPunct="1">
              <a:buClr>
                <a:srgbClr val="CC0000"/>
              </a:buClr>
              <a:buFont typeface="Wingdings" pitchFamily="2" charset="2"/>
              <a:buChar char="Ø"/>
            </a:pPr>
            <a:r>
              <a:rPr lang="tr-TR" altLang="tr-TR" sz="2400" b="1">
                <a:latin typeface="Arial" charset="0"/>
              </a:rPr>
              <a:t>Karşı taraftaki bacağı dik açı yapacak şekilde kıvrılır</a:t>
            </a:r>
          </a:p>
          <a:p>
            <a:pPr eaLnBrk="1" hangingPunct="1">
              <a:buClr>
                <a:srgbClr val="CC0000"/>
              </a:buClr>
              <a:buFont typeface="Wingdings" pitchFamily="2" charset="2"/>
              <a:buChar char="Ø"/>
            </a:pPr>
            <a:r>
              <a:rPr lang="tr-TR" altLang="tr-TR" sz="2400" b="1">
                <a:latin typeface="Arial" charset="0"/>
              </a:rPr>
              <a:t>İlk yardımcıya yakın kolu baş hizasında omuzdan yukarıya kaldırılır.</a:t>
            </a:r>
          </a:p>
          <a:p>
            <a:pPr eaLnBrk="1" hangingPunct="1">
              <a:buFont typeface="Wingdings" pitchFamily="2" charset="2"/>
              <a:buChar char="Ø"/>
            </a:pPr>
            <a:endParaRPr lang="tr-TR" altLang="tr-TR" sz="2400" b="1">
              <a:latin typeface="Arial" charset="0"/>
            </a:endParaRPr>
          </a:p>
        </p:txBody>
      </p:sp>
      <p:pic>
        <p:nvPicPr>
          <p:cNvPr id="14340" name="Picture 5" descr="C:\Documents and Settings\ozge.akdag\Desktop\İlk Yardım Eğitimci Eğitimi\ilk yardım fotoğrafları\ER1_30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3714750"/>
            <a:ext cx="4119563"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4" descr="C:\Documents and Settings\ozge.akdag\Desktop\İlk Yardım Eğitimci Eğitimi\ilk yardım fotoğrafları\ER1_308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188" y="4000500"/>
            <a:ext cx="40417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180</a:t>
            </a:fld>
            <a:endParaRPr lang="tr-TR"/>
          </a:p>
        </p:txBody>
      </p:sp>
    </p:spTree>
    <p:extLst>
      <p:ext uri="{BB962C8B-B14F-4D97-AF65-F5344CB8AC3E}">
        <p14:creationId xmlns:p14="http://schemas.microsoft.com/office/powerpoint/2010/main" val="3537658196"/>
      </p:ext>
    </p:extLst>
  </p:cSld>
  <p:clrMapOvr>
    <a:masterClrMapping/>
  </p:clrMapOvr>
  <p:transition>
    <p:random/>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914400" y="549275"/>
            <a:ext cx="8229600" cy="1139825"/>
          </a:xfrm>
        </p:spPr>
        <p:txBody>
          <a:bodyPr/>
          <a:lstStyle/>
          <a:p>
            <a:pPr algn="ctr" eaLnBrk="1" hangingPunct="1"/>
            <a:r>
              <a:rPr lang="tr-TR" altLang="tr-TR" sz="3200" b="1">
                <a:solidFill>
                  <a:srgbClr val="CC0000"/>
                </a:solidFill>
                <a:latin typeface="Arial" charset="0"/>
              </a:rPr>
              <a:t>KOMA POZİSYONU</a:t>
            </a:r>
          </a:p>
        </p:txBody>
      </p:sp>
      <p:sp>
        <p:nvSpPr>
          <p:cNvPr id="15363" name="Rectangle 3"/>
          <p:cNvSpPr>
            <a:spLocks noGrp="1" noChangeArrowheads="1"/>
          </p:cNvSpPr>
          <p:nvPr>
            <p:ph type="body" sz="half" idx="1"/>
          </p:nvPr>
        </p:nvSpPr>
        <p:spPr>
          <a:xfrm>
            <a:off x="642938" y="2000250"/>
            <a:ext cx="7959725" cy="3500438"/>
          </a:xfrm>
        </p:spPr>
        <p:txBody>
          <a:bodyPr/>
          <a:lstStyle/>
          <a:p>
            <a:pPr eaLnBrk="1" hangingPunct="1">
              <a:buClr>
                <a:srgbClr val="CC0000"/>
              </a:buClr>
              <a:buFont typeface="Wingdings" pitchFamily="2" charset="2"/>
              <a:buChar char="Ø"/>
            </a:pPr>
            <a:r>
              <a:rPr lang="tr-TR" altLang="tr-TR" sz="2400" b="1">
                <a:latin typeface="Arial" charset="0"/>
              </a:rPr>
              <a:t>Hasta/yaralı omuz ve kalçadan tutularak bir hamlede çevrilir.</a:t>
            </a:r>
          </a:p>
          <a:p>
            <a:pPr eaLnBrk="1" hangingPunct="1">
              <a:buClr>
                <a:srgbClr val="CC0000"/>
              </a:buClr>
              <a:buFont typeface="Wingdings" pitchFamily="2" charset="2"/>
              <a:buChar char="Ø"/>
            </a:pPr>
            <a:r>
              <a:rPr lang="tr-TR" altLang="tr-TR" sz="2400" b="1">
                <a:latin typeface="Arial" charset="0"/>
              </a:rPr>
              <a:t>Üsteki bacak öne doğru açılarak destek yapılır.</a:t>
            </a:r>
          </a:p>
        </p:txBody>
      </p:sp>
      <p:pic>
        <p:nvPicPr>
          <p:cNvPr id="15364" name="Picture 4" descr="C:\Documents and Settings\ozge.akdag\Desktop\İlk Yardım Eğitimci Eğitimi\ilk yardım fotoğrafları\ER1_308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3286125"/>
            <a:ext cx="3981450"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2" descr="C:\Documents and Settings\ozge.akdag\Desktop\İlk Yardım Eğitimci Eğitimi\ilk yardım fotoğrafları\ER1_308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188" y="3286125"/>
            <a:ext cx="3981450"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181</a:t>
            </a:fld>
            <a:endParaRPr lang="tr-TR"/>
          </a:p>
        </p:txBody>
      </p:sp>
    </p:spTree>
    <p:extLst>
      <p:ext uri="{BB962C8B-B14F-4D97-AF65-F5344CB8AC3E}">
        <p14:creationId xmlns:p14="http://schemas.microsoft.com/office/powerpoint/2010/main" val="3454881280"/>
      </p:ext>
    </p:extLst>
  </p:cSld>
  <p:clrMapOvr>
    <a:masterClrMapping/>
  </p:clrMapOvr>
  <p:transition>
    <p:random/>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914400" y="549275"/>
            <a:ext cx="8229600" cy="1139825"/>
          </a:xfrm>
        </p:spPr>
        <p:txBody>
          <a:bodyPr/>
          <a:lstStyle/>
          <a:p>
            <a:pPr algn="ctr" eaLnBrk="1" hangingPunct="1"/>
            <a:r>
              <a:rPr lang="tr-TR" altLang="tr-TR" sz="3200" b="1">
                <a:solidFill>
                  <a:srgbClr val="CC0000"/>
                </a:solidFill>
                <a:latin typeface="Arial" charset="0"/>
              </a:rPr>
              <a:t>KOMA POZİSYONU</a:t>
            </a:r>
          </a:p>
        </p:txBody>
      </p:sp>
      <p:sp>
        <p:nvSpPr>
          <p:cNvPr id="16387" name="Rectangle 3"/>
          <p:cNvSpPr>
            <a:spLocks noGrp="1" noChangeArrowheads="1"/>
          </p:cNvSpPr>
          <p:nvPr>
            <p:ph type="body" sz="half" idx="1"/>
          </p:nvPr>
        </p:nvSpPr>
        <p:spPr>
          <a:xfrm>
            <a:off x="642938" y="2143125"/>
            <a:ext cx="7959725" cy="3357563"/>
          </a:xfrm>
        </p:spPr>
        <p:txBody>
          <a:bodyPr/>
          <a:lstStyle/>
          <a:p>
            <a:pPr eaLnBrk="1" hangingPunct="1">
              <a:buClr>
                <a:srgbClr val="CC0000"/>
              </a:buClr>
              <a:buFont typeface="Wingdings" pitchFamily="2" charset="2"/>
              <a:buChar char="Ø"/>
            </a:pPr>
            <a:r>
              <a:rPr lang="tr-TR" altLang="tr-TR" sz="2300" b="1">
                <a:latin typeface="Arial" charset="0"/>
              </a:rPr>
              <a:t>Hasta/yaralının başı kolun üzerine yerleştirilip, “baş-çene pozisyonu” verilir</a:t>
            </a:r>
          </a:p>
          <a:p>
            <a:pPr eaLnBrk="1" hangingPunct="1">
              <a:buClr>
                <a:srgbClr val="CC0000"/>
              </a:buClr>
              <a:buFont typeface="Wingdings" pitchFamily="2" charset="2"/>
              <a:buChar char="Ø"/>
            </a:pPr>
            <a:r>
              <a:rPr lang="tr-TR" altLang="tr-TR" sz="2300" b="1">
                <a:latin typeface="Arial" charset="0"/>
              </a:rPr>
              <a:t>Hasta/yaralı acil yardım ekibi (112) gelinceye kadar her yarım saatte bir diğer tarafa çevrilerek 2-3 dk.da bir yaşam bulguları kontrol edilir.</a:t>
            </a:r>
          </a:p>
        </p:txBody>
      </p:sp>
      <p:pic>
        <p:nvPicPr>
          <p:cNvPr id="16388" name="Picture 2" descr="C:\Documents and Settings\ozge.akdag\Desktop\İlk Yardım Eğitimci Eğitimi\ilk yardım fotoğrafları\ER1_308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75" y="4071938"/>
            <a:ext cx="5143500"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182</a:t>
            </a:fld>
            <a:endParaRPr lang="tr-TR"/>
          </a:p>
        </p:txBody>
      </p:sp>
    </p:spTree>
    <p:extLst>
      <p:ext uri="{BB962C8B-B14F-4D97-AF65-F5344CB8AC3E}">
        <p14:creationId xmlns:p14="http://schemas.microsoft.com/office/powerpoint/2010/main" val="4084901007"/>
      </p:ext>
    </p:extLst>
  </p:cSld>
  <p:clrMapOvr>
    <a:masterClrMapping/>
  </p:clrMapOvr>
  <p:transition>
    <p:random/>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914400" y="620713"/>
            <a:ext cx="8229600" cy="1139825"/>
          </a:xfrm>
        </p:spPr>
        <p:txBody>
          <a:bodyPr>
            <a:normAutofit/>
          </a:bodyPr>
          <a:lstStyle/>
          <a:p>
            <a:pPr algn="ctr" eaLnBrk="1" hangingPunct="1"/>
            <a:r>
              <a:rPr lang="tr-TR" altLang="tr-TR" sz="4000" b="1" dirty="0">
                <a:solidFill>
                  <a:srgbClr val="CC0000"/>
                </a:solidFill>
                <a:latin typeface="Arial" charset="0"/>
              </a:rPr>
              <a:t>ŞOK </a:t>
            </a:r>
          </a:p>
        </p:txBody>
      </p:sp>
      <p:sp>
        <p:nvSpPr>
          <p:cNvPr id="4099" name="Rectangle 3"/>
          <p:cNvSpPr>
            <a:spLocks noGrp="1" noChangeArrowheads="1"/>
          </p:cNvSpPr>
          <p:nvPr>
            <p:ph type="body" sz="half" idx="1"/>
          </p:nvPr>
        </p:nvSpPr>
        <p:spPr>
          <a:xfrm>
            <a:off x="928688" y="1916113"/>
            <a:ext cx="7715250" cy="4530725"/>
          </a:xfrm>
        </p:spPr>
        <p:txBody>
          <a:bodyPr/>
          <a:lstStyle/>
          <a:p>
            <a:pPr eaLnBrk="1" hangingPunct="1">
              <a:buFont typeface="Wingdings" pitchFamily="2" charset="2"/>
              <a:buNone/>
            </a:pPr>
            <a:endParaRPr lang="tr-TR" altLang="tr-TR" sz="2400" b="1">
              <a:latin typeface="Arial" charset="0"/>
            </a:endParaRPr>
          </a:p>
          <a:p>
            <a:pPr eaLnBrk="1" hangingPunct="1">
              <a:buFont typeface="Wingdings" pitchFamily="2" charset="2"/>
              <a:buNone/>
            </a:pPr>
            <a:r>
              <a:rPr lang="tr-TR" altLang="tr-TR" sz="2400" b="1">
                <a:latin typeface="Arial" charset="0"/>
              </a:rPr>
              <a:t>	</a:t>
            </a:r>
          </a:p>
          <a:p>
            <a:pPr algn="just" eaLnBrk="1" hangingPunct="1">
              <a:buFont typeface="Wingdings" pitchFamily="2" charset="2"/>
              <a:buNone/>
            </a:pPr>
            <a:r>
              <a:rPr lang="tr-TR" altLang="tr-TR" sz="2400" b="1">
                <a:latin typeface="Arial" charset="0"/>
              </a:rPr>
              <a:t>	Dolaşım sisteminin yaşamsal organlara yeterince kan gönderememesi nedeniyle ortaya çıkan ve tansiyon düşüklüğü ile seyreden bir akut </a:t>
            </a:r>
            <a:r>
              <a:rPr lang="tr-TR" altLang="tr-TR" sz="2400" b="1">
                <a:solidFill>
                  <a:srgbClr val="C00000"/>
                </a:solidFill>
                <a:latin typeface="Arial" charset="0"/>
              </a:rPr>
              <a:t>dolaşım yetmezliği </a:t>
            </a:r>
            <a:r>
              <a:rPr lang="tr-TR" altLang="tr-TR" sz="2400" b="1">
                <a:latin typeface="Arial" charset="0"/>
              </a:rPr>
              <a:t>durumudur.</a:t>
            </a:r>
          </a:p>
          <a:p>
            <a:pPr eaLnBrk="1" hangingPunct="1">
              <a:buFont typeface="Wingdings" pitchFamily="2" charset="2"/>
              <a:buNone/>
            </a:pPr>
            <a:endParaRPr lang="tr-TR" altLang="tr-TR" sz="2400" b="1">
              <a:solidFill>
                <a:schemeClr val="tx2"/>
              </a:solidFill>
              <a:latin typeface="Arial" charset="0"/>
            </a:endParaRPr>
          </a:p>
          <a:p>
            <a:pPr eaLnBrk="1" hangingPunct="1">
              <a:buFont typeface="Wingdings" pitchFamily="2" charset="2"/>
              <a:buNone/>
            </a:pPr>
            <a:endParaRPr lang="tr-TR" altLang="tr-TR" sz="2400" b="1">
              <a:latin typeface="Arial" charset="0"/>
            </a:endParaRP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183</a:t>
            </a:fld>
            <a:endParaRPr lang="tr-TR"/>
          </a:p>
        </p:txBody>
      </p:sp>
    </p:spTree>
    <p:extLst>
      <p:ext uri="{BB962C8B-B14F-4D97-AF65-F5344CB8AC3E}">
        <p14:creationId xmlns:p14="http://schemas.microsoft.com/office/powerpoint/2010/main" val="3605969267"/>
      </p:ext>
    </p:extLst>
  </p:cSld>
  <p:clrMapOvr>
    <a:masterClrMapping/>
  </p:clrMapOvr>
  <p:transition>
    <p:random/>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68313" y="620713"/>
            <a:ext cx="8229600" cy="1139825"/>
          </a:xfrm>
        </p:spPr>
        <p:txBody>
          <a:bodyPr/>
          <a:lstStyle/>
          <a:p>
            <a:pPr algn="ctr" eaLnBrk="1" hangingPunct="1"/>
            <a:r>
              <a:rPr lang="tr-TR" altLang="tr-TR" sz="3200" b="1">
                <a:solidFill>
                  <a:srgbClr val="CC0000"/>
                </a:solidFill>
                <a:latin typeface="Arial" charset="0"/>
              </a:rPr>
              <a:t>ŞOK ÇEŞİTLERİ</a:t>
            </a:r>
          </a:p>
        </p:txBody>
      </p:sp>
      <p:sp>
        <p:nvSpPr>
          <p:cNvPr id="5123" name="Rectangle 3"/>
          <p:cNvSpPr>
            <a:spLocks noGrp="1" noChangeArrowheads="1"/>
          </p:cNvSpPr>
          <p:nvPr>
            <p:ph type="body" sz="half" idx="1"/>
          </p:nvPr>
        </p:nvSpPr>
        <p:spPr>
          <a:xfrm>
            <a:off x="1071563" y="2428875"/>
            <a:ext cx="8072437" cy="3857625"/>
          </a:xfrm>
        </p:spPr>
        <p:txBody>
          <a:bodyPr/>
          <a:lstStyle/>
          <a:p>
            <a:pPr eaLnBrk="1" hangingPunct="1">
              <a:buClr>
                <a:schemeClr val="tx1"/>
              </a:buClr>
              <a:buFont typeface="Wingdings" pitchFamily="2" charset="2"/>
              <a:buNone/>
            </a:pPr>
            <a:r>
              <a:rPr lang="tr-TR" altLang="tr-TR" sz="2400" b="1">
                <a:solidFill>
                  <a:srgbClr val="CC0000"/>
                </a:solidFill>
                <a:latin typeface="Arial" charset="0"/>
              </a:rPr>
              <a:t>Kardiyojenik şok;</a:t>
            </a:r>
            <a:r>
              <a:rPr lang="tr-TR" altLang="tr-TR" sz="2400" b="1">
                <a:solidFill>
                  <a:schemeClr val="tx2"/>
                </a:solidFill>
                <a:latin typeface="Arial" charset="0"/>
              </a:rPr>
              <a:t> </a:t>
            </a:r>
            <a:r>
              <a:rPr lang="tr-TR" altLang="tr-TR" sz="2400" b="1">
                <a:latin typeface="Arial" charset="0"/>
              </a:rPr>
              <a:t>kalp kökenli sorunlara bağlı</a:t>
            </a:r>
          </a:p>
          <a:p>
            <a:pPr eaLnBrk="1" hangingPunct="1">
              <a:buClr>
                <a:schemeClr val="tx1"/>
              </a:buClr>
              <a:buFont typeface="Wingdings" pitchFamily="2" charset="2"/>
              <a:buNone/>
            </a:pPr>
            <a:endParaRPr lang="tr-TR" altLang="tr-TR" sz="2400" b="1">
              <a:latin typeface="Arial" charset="0"/>
            </a:endParaRPr>
          </a:p>
          <a:p>
            <a:pPr eaLnBrk="1" hangingPunct="1">
              <a:buClr>
                <a:schemeClr val="tx1"/>
              </a:buClr>
              <a:buFont typeface="Wingdings" pitchFamily="2" charset="2"/>
              <a:buNone/>
            </a:pPr>
            <a:r>
              <a:rPr lang="tr-TR" altLang="tr-TR" sz="2400" b="1">
                <a:solidFill>
                  <a:srgbClr val="CC0000"/>
                </a:solidFill>
                <a:latin typeface="Arial" charset="0"/>
              </a:rPr>
              <a:t>Hipovolemik şok;</a:t>
            </a:r>
            <a:r>
              <a:rPr lang="tr-TR" altLang="tr-TR" sz="2400" b="1">
                <a:latin typeface="Arial" charset="0"/>
              </a:rPr>
              <a:t> vücutta sıvı kaybına bağlı</a:t>
            </a:r>
          </a:p>
          <a:p>
            <a:pPr eaLnBrk="1" hangingPunct="1">
              <a:buClr>
                <a:schemeClr val="tx1"/>
              </a:buClr>
              <a:buFont typeface="Wingdings" pitchFamily="2" charset="2"/>
              <a:buNone/>
            </a:pPr>
            <a:endParaRPr lang="tr-TR" altLang="tr-TR" sz="2400" b="1">
              <a:latin typeface="Arial" charset="0"/>
            </a:endParaRPr>
          </a:p>
          <a:p>
            <a:pPr eaLnBrk="1" hangingPunct="1">
              <a:buClr>
                <a:schemeClr val="tx1"/>
              </a:buClr>
              <a:buFont typeface="Wingdings" pitchFamily="2" charset="2"/>
              <a:buNone/>
            </a:pPr>
            <a:r>
              <a:rPr lang="tr-TR" altLang="tr-TR" sz="2400" b="1">
                <a:solidFill>
                  <a:srgbClr val="CC0000"/>
                </a:solidFill>
                <a:latin typeface="Arial" charset="0"/>
              </a:rPr>
              <a:t>Toksik şok;</a:t>
            </a:r>
            <a:r>
              <a:rPr lang="tr-TR" altLang="tr-TR" sz="2400" b="1">
                <a:solidFill>
                  <a:schemeClr val="tx2"/>
                </a:solidFill>
                <a:latin typeface="Arial" charset="0"/>
              </a:rPr>
              <a:t> </a:t>
            </a:r>
            <a:r>
              <a:rPr lang="tr-TR" altLang="tr-TR" sz="2400" b="1">
                <a:latin typeface="Arial" charset="0"/>
              </a:rPr>
              <a:t>zehirlenmeye bağlı</a:t>
            </a:r>
          </a:p>
          <a:p>
            <a:pPr eaLnBrk="1" hangingPunct="1">
              <a:buClr>
                <a:schemeClr val="tx1"/>
              </a:buClr>
              <a:buFont typeface="Wingdings" pitchFamily="2" charset="2"/>
              <a:buNone/>
            </a:pPr>
            <a:endParaRPr lang="tr-TR" altLang="tr-TR" sz="2400" b="1">
              <a:latin typeface="Arial" charset="0"/>
            </a:endParaRPr>
          </a:p>
          <a:p>
            <a:pPr eaLnBrk="1" hangingPunct="1">
              <a:buClr>
                <a:schemeClr val="tx1"/>
              </a:buClr>
              <a:buFont typeface="Wingdings" pitchFamily="2" charset="2"/>
              <a:buNone/>
            </a:pPr>
            <a:r>
              <a:rPr lang="tr-TR" altLang="tr-TR" sz="2400" b="1">
                <a:solidFill>
                  <a:srgbClr val="CC0000"/>
                </a:solidFill>
                <a:latin typeface="Arial" charset="0"/>
              </a:rPr>
              <a:t>Anaflaktik şok;</a:t>
            </a:r>
            <a:r>
              <a:rPr lang="tr-TR" altLang="tr-TR" sz="2400" b="1">
                <a:latin typeface="Arial" charset="0"/>
              </a:rPr>
              <a:t> alerjiye bağlı olarak gelişir.</a:t>
            </a:r>
            <a:endParaRPr lang="tr-TR" altLang="tr-TR" sz="2400" b="1">
              <a:solidFill>
                <a:srgbClr val="CC0000"/>
              </a:solidFill>
              <a:latin typeface="Arial" charset="0"/>
            </a:endParaRPr>
          </a:p>
          <a:p>
            <a:pPr eaLnBrk="1" hangingPunct="1">
              <a:buClr>
                <a:schemeClr val="tx1"/>
              </a:buClr>
              <a:buFont typeface="Wingdings" pitchFamily="2" charset="2"/>
              <a:buNone/>
            </a:pPr>
            <a:r>
              <a:rPr lang="tr-TR" altLang="tr-TR" sz="2400" b="1">
                <a:solidFill>
                  <a:srgbClr val="FF0000"/>
                </a:solidFill>
                <a:latin typeface="Arial" charset="0"/>
              </a:rPr>
              <a:t>septik şok;   </a:t>
            </a:r>
            <a:r>
              <a:rPr lang="tr-TR" altLang="tr-TR" sz="2400" b="1">
                <a:latin typeface="Arial" charset="0"/>
              </a:rPr>
              <a:t>enfeksiyona bağlı olarak gelişir…</a:t>
            </a:r>
            <a:r>
              <a:rPr lang="tr-TR" altLang="tr-TR" sz="2400" b="1">
                <a:solidFill>
                  <a:srgbClr val="FF0000"/>
                </a:solidFill>
                <a:latin typeface="Arial" charset="0"/>
              </a:rPr>
              <a:t>    </a:t>
            </a:r>
            <a:endParaRPr lang="tr-TR" altLang="tr-TR" sz="2400" b="1">
              <a:latin typeface="Arial" charset="0"/>
            </a:endParaRPr>
          </a:p>
          <a:p>
            <a:pPr eaLnBrk="1" hangingPunct="1">
              <a:lnSpc>
                <a:spcPct val="190000"/>
              </a:lnSpc>
              <a:buFont typeface="Wingdings" pitchFamily="2" charset="2"/>
              <a:buNone/>
            </a:pPr>
            <a:endParaRPr lang="tr-TR" altLang="tr-TR" sz="2400" b="1">
              <a:solidFill>
                <a:schemeClr val="tx2"/>
              </a:solidFill>
              <a:latin typeface="Arial" charset="0"/>
            </a:endParaRPr>
          </a:p>
          <a:p>
            <a:pPr eaLnBrk="1" hangingPunct="1">
              <a:lnSpc>
                <a:spcPct val="190000"/>
              </a:lnSpc>
              <a:buFont typeface="Wingdings" pitchFamily="2" charset="2"/>
              <a:buNone/>
            </a:pPr>
            <a:endParaRPr lang="tr-TR" altLang="tr-TR" sz="2400" b="1">
              <a:latin typeface="Arial" charset="0"/>
            </a:endParaRP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184</a:t>
            </a:fld>
            <a:endParaRPr lang="tr-TR"/>
          </a:p>
        </p:txBody>
      </p:sp>
    </p:spTree>
    <p:extLst>
      <p:ext uri="{BB962C8B-B14F-4D97-AF65-F5344CB8AC3E}">
        <p14:creationId xmlns:p14="http://schemas.microsoft.com/office/powerpoint/2010/main" val="4162575975"/>
      </p:ext>
    </p:extLst>
  </p:cSld>
  <p:clrMapOvr>
    <a:masterClrMapping/>
  </p:clrMapOvr>
  <p:transition>
    <p:random/>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68313" y="620713"/>
            <a:ext cx="8229600" cy="1139825"/>
          </a:xfrm>
        </p:spPr>
        <p:txBody>
          <a:bodyPr/>
          <a:lstStyle/>
          <a:p>
            <a:pPr algn="ctr" eaLnBrk="1" hangingPunct="1"/>
            <a:r>
              <a:rPr lang="tr-TR" altLang="tr-TR" sz="3200" b="1">
                <a:solidFill>
                  <a:srgbClr val="CC0000"/>
                </a:solidFill>
                <a:latin typeface="Arial" charset="0"/>
              </a:rPr>
              <a:t>ŞOK BELİRTİLERİ</a:t>
            </a:r>
          </a:p>
        </p:txBody>
      </p:sp>
      <p:sp>
        <p:nvSpPr>
          <p:cNvPr id="6147" name="Rectangle 3"/>
          <p:cNvSpPr>
            <a:spLocks noGrp="1" noChangeArrowheads="1"/>
          </p:cNvSpPr>
          <p:nvPr>
            <p:ph type="body" sz="half" idx="1"/>
          </p:nvPr>
        </p:nvSpPr>
        <p:spPr>
          <a:xfrm>
            <a:off x="1071563" y="2428875"/>
            <a:ext cx="7831137" cy="4429125"/>
          </a:xfrm>
        </p:spPr>
        <p:txBody>
          <a:bodyPr/>
          <a:lstStyle/>
          <a:p>
            <a:pPr eaLnBrk="1" hangingPunct="1">
              <a:buFont typeface="Wingdings" pitchFamily="2" charset="2"/>
              <a:buNone/>
            </a:pPr>
            <a:r>
              <a:rPr lang="tr-TR" altLang="tr-TR" sz="2400" b="1">
                <a:solidFill>
                  <a:srgbClr val="CC0000"/>
                </a:solidFill>
                <a:latin typeface="Arial" charset="0"/>
              </a:rPr>
              <a:t>Belirtileri;</a:t>
            </a:r>
          </a:p>
          <a:p>
            <a:pPr eaLnBrk="1" hangingPunct="1">
              <a:buClr>
                <a:srgbClr val="CC0000"/>
              </a:buClr>
              <a:buFont typeface="Wingdings" pitchFamily="2" charset="2"/>
              <a:buChar char="Ø"/>
            </a:pPr>
            <a:r>
              <a:rPr lang="tr-TR" altLang="tr-TR" sz="2400" b="1">
                <a:latin typeface="Arial" charset="0"/>
              </a:rPr>
              <a:t>Endişe, huzursuzluk, susuzluk hissi,</a:t>
            </a:r>
          </a:p>
          <a:p>
            <a:pPr eaLnBrk="1" hangingPunct="1">
              <a:buClr>
                <a:srgbClr val="CC0000"/>
              </a:buClr>
              <a:buFont typeface="Wingdings" pitchFamily="2" charset="2"/>
              <a:buChar char="Ø"/>
            </a:pPr>
            <a:r>
              <a:rPr lang="tr-TR" altLang="tr-TR" sz="2400" b="1">
                <a:latin typeface="Arial" charset="0"/>
              </a:rPr>
              <a:t>Ciltte solukluk, soğukluk, nemlilik,</a:t>
            </a:r>
          </a:p>
          <a:p>
            <a:pPr eaLnBrk="1" hangingPunct="1">
              <a:buClr>
                <a:srgbClr val="CC0000"/>
              </a:buClr>
              <a:buFont typeface="Wingdings" pitchFamily="2" charset="2"/>
              <a:buChar char="Ø"/>
            </a:pPr>
            <a:r>
              <a:rPr lang="tr-TR" altLang="tr-TR" sz="2400" b="1">
                <a:latin typeface="Arial" charset="0"/>
              </a:rPr>
              <a:t>Bilinç seviyesinde azalma,</a:t>
            </a:r>
          </a:p>
          <a:p>
            <a:pPr eaLnBrk="1" hangingPunct="1">
              <a:buClr>
                <a:srgbClr val="CC0000"/>
              </a:buClr>
              <a:buFont typeface="Wingdings" pitchFamily="2" charset="2"/>
              <a:buChar char="Ø"/>
            </a:pPr>
            <a:r>
              <a:rPr lang="tr-TR" altLang="tr-TR" sz="2400" b="1">
                <a:latin typeface="Arial" charset="0"/>
              </a:rPr>
              <a:t>Hızlı ve yüzeysel solunum,</a:t>
            </a:r>
          </a:p>
          <a:p>
            <a:pPr eaLnBrk="1" hangingPunct="1">
              <a:buClr>
                <a:srgbClr val="CC0000"/>
              </a:buClr>
              <a:buFont typeface="Wingdings" pitchFamily="2" charset="2"/>
              <a:buChar char="Ø"/>
            </a:pPr>
            <a:r>
              <a:rPr lang="tr-TR" altLang="tr-TR" sz="2400" b="1">
                <a:latin typeface="Arial" charset="0"/>
              </a:rPr>
              <a:t>Hızlı ve zayıf nabız,</a:t>
            </a:r>
          </a:p>
          <a:p>
            <a:pPr eaLnBrk="1" hangingPunct="1">
              <a:buClr>
                <a:srgbClr val="CC0000"/>
              </a:buClr>
              <a:buFont typeface="Wingdings" pitchFamily="2" charset="2"/>
              <a:buChar char="Ø"/>
            </a:pPr>
            <a:r>
              <a:rPr lang="tr-TR" altLang="tr-TR" sz="2400" b="1">
                <a:latin typeface="Arial" charset="0"/>
              </a:rPr>
              <a:t>Dudaklarda solukluk ya da morarma,</a:t>
            </a:r>
          </a:p>
          <a:p>
            <a:pPr eaLnBrk="1" hangingPunct="1">
              <a:buClr>
                <a:srgbClr val="CC0000"/>
              </a:buClr>
              <a:buFont typeface="Wingdings" pitchFamily="2" charset="2"/>
              <a:buChar char="Ø"/>
            </a:pPr>
            <a:r>
              <a:rPr lang="tr-TR" altLang="tr-TR" sz="2400" b="1">
                <a:latin typeface="Arial" charset="0"/>
              </a:rPr>
              <a:t>Kan basıncında düşme.</a:t>
            </a:r>
          </a:p>
          <a:p>
            <a:pPr eaLnBrk="1" hangingPunct="1">
              <a:buClr>
                <a:srgbClr val="CC0000"/>
              </a:buClr>
              <a:buFont typeface="Wingdings" pitchFamily="2" charset="2"/>
              <a:buNone/>
            </a:pPr>
            <a:endParaRPr lang="tr-TR" altLang="tr-TR" sz="2400" b="1">
              <a:latin typeface="Arial" charset="0"/>
            </a:endParaRPr>
          </a:p>
          <a:p>
            <a:pPr eaLnBrk="1" hangingPunct="1">
              <a:lnSpc>
                <a:spcPct val="190000"/>
              </a:lnSpc>
              <a:buFont typeface="Wingdings" pitchFamily="2" charset="2"/>
              <a:buNone/>
            </a:pPr>
            <a:endParaRPr lang="tr-TR" altLang="tr-TR" sz="2400" b="1">
              <a:solidFill>
                <a:schemeClr val="tx2"/>
              </a:solidFill>
              <a:latin typeface="Arial" charset="0"/>
            </a:endParaRPr>
          </a:p>
          <a:p>
            <a:pPr eaLnBrk="1" hangingPunct="1">
              <a:lnSpc>
                <a:spcPct val="190000"/>
              </a:lnSpc>
              <a:buFont typeface="Wingdings" pitchFamily="2" charset="2"/>
              <a:buNone/>
            </a:pPr>
            <a:endParaRPr lang="tr-TR" altLang="tr-TR" sz="2400" b="1">
              <a:latin typeface="Arial" charset="0"/>
            </a:endParaRP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185</a:t>
            </a:fld>
            <a:endParaRPr lang="tr-TR"/>
          </a:p>
        </p:txBody>
      </p:sp>
    </p:spTree>
    <p:extLst>
      <p:ext uri="{BB962C8B-B14F-4D97-AF65-F5344CB8AC3E}">
        <p14:creationId xmlns:p14="http://schemas.microsoft.com/office/powerpoint/2010/main" val="681563228"/>
      </p:ext>
    </p:extLst>
  </p:cSld>
  <p:clrMapOvr>
    <a:masterClrMapping/>
  </p:clrMapOvr>
  <p:transition>
    <p:random/>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4213" y="692150"/>
            <a:ext cx="8229600" cy="1139825"/>
          </a:xfrm>
        </p:spPr>
        <p:txBody>
          <a:bodyPr/>
          <a:lstStyle/>
          <a:p>
            <a:pPr algn="ctr" eaLnBrk="1" hangingPunct="1"/>
            <a:r>
              <a:rPr lang="tr-TR" altLang="tr-TR" sz="3200" b="1">
                <a:solidFill>
                  <a:srgbClr val="CC0000"/>
                </a:solidFill>
                <a:latin typeface="Arial" charset="0"/>
              </a:rPr>
              <a:t>ŞOKTA İLK YARDIM</a:t>
            </a:r>
          </a:p>
        </p:txBody>
      </p:sp>
      <p:sp>
        <p:nvSpPr>
          <p:cNvPr id="7171" name="Rectangle 3"/>
          <p:cNvSpPr>
            <a:spLocks noGrp="1" noChangeArrowheads="1"/>
          </p:cNvSpPr>
          <p:nvPr>
            <p:ph type="body" sz="half" idx="1"/>
          </p:nvPr>
        </p:nvSpPr>
        <p:spPr>
          <a:xfrm>
            <a:off x="785813" y="2000250"/>
            <a:ext cx="8004175" cy="4429125"/>
          </a:xfrm>
        </p:spPr>
        <p:txBody>
          <a:bodyPr/>
          <a:lstStyle/>
          <a:p>
            <a:pPr eaLnBrk="1" hangingPunct="1">
              <a:buFont typeface="Wingdings" pitchFamily="2" charset="2"/>
              <a:buNone/>
            </a:pPr>
            <a:endParaRPr lang="tr-TR" altLang="tr-TR" sz="2400">
              <a:latin typeface="Arial" charset="0"/>
            </a:endParaRPr>
          </a:p>
          <a:p>
            <a:pPr eaLnBrk="1" hangingPunct="1">
              <a:lnSpc>
                <a:spcPct val="110000"/>
              </a:lnSpc>
              <a:buClr>
                <a:srgbClr val="CC0000"/>
              </a:buClr>
              <a:buFont typeface="Wingdings" pitchFamily="2" charset="2"/>
              <a:buChar char="Ø"/>
            </a:pPr>
            <a:r>
              <a:rPr lang="tr-TR" altLang="tr-TR" sz="2400" b="1">
                <a:latin typeface="Arial" charset="0"/>
              </a:rPr>
              <a:t>Olay yeri güvenliği sağlanır,</a:t>
            </a:r>
          </a:p>
          <a:p>
            <a:pPr eaLnBrk="1" hangingPunct="1">
              <a:lnSpc>
                <a:spcPct val="110000"/>
              </a:lnSpc>
              <a:buClr>
                <a:srgbClr val="CC0000"/>
              </a:buClr>
              <a:buFont typeface="Wingdings" pitchFamily="2" charset="2"/>
              <a:buChar char="Ø"/>
            </a:pPr>
            <a:r>
              <a:rPr lang="tr-TR" altLang="tr-TR" sz="2400" b="1">
                <a:latin typeface="Arial" charset="0"/>
              </a:rPr>
              <a:t>Hasta/yaralının yaşamsal bulguları değerlendirilir,</a:t>
            </a:r>
          </a:p>
          <a:p>
            <a:pPr eaLnBrk="1" hangingPunct="1">
              <a:lnSpc>
                <a:spcPct val="110000"/>
              </a:lnSpc>
              <a:buClr>
                <a:srgbClr val="CC0000"/>
              </a:buClr>
              <a:buFont typeface="Wingdings" pitchFamily="2" charset="2"/>
              <a:buChar char="Ø"/>
            </a:pPr>
            <a:r>
              <a:rPr lang="tr-TR" altLang="tr-TR" sz="2400" b="1">
                <a:latin typeface="Arial" charset="0"/>
              </a:rPr>
              <a:t>Hasta/yaralının endişe ve korkuları giderilir,</a:t>
            </a:r>
          </a:p>
          <a:p>
            <a:pPr eaLnBrk="1" hangingPunct="1">
              <a:lnSpc>
                <a:spcPct val="110000"/>
              </a:lnSpc>
              <a:buClr>
                <a:srgbClr val="CC0000"/>
              </a:buClr>
              <a:buFont typeface="Wingdings" pitchFamily="2" charset="2"/>
              <a:buChar char="Ø"/>
            </a:pPr>
            <a:r>
              <a:rPr lang="tr-TR" altLang="tr-TR" sz="2400" b="1">
                <a:latin typeface="Arial" charset="0"/>
              </a:rPr>
              <a:t>Hasta/yaralı şok açısından değerlendirilerek </a:t>
            </a:r>
            <a:r>
              <a:rPr lang="tr-TR" altLang="tr-TR" sz="2400" b="1">
                <a:solidFill>
                  <a:srgbClr val="C00000"/>
                </a:solidFill>
                <a:latin typeface="Arial" charset="0"/>
              </a:rPr>
              <a:t>Şok Pozisyonu</a:t>
            </a:r>
            <a:r>
              <a:rPr lang="tr-TR" altLang="tr-TR" sz="2400" b="1">
                <a:solidFill>
                  <a:srgbClr val="FF0000"/>
                </a:solidFill>
                <a:latin typeface="Arial" charset="0"/>
              </a:rPr>
              <a:t> </a:t>
            </a:r>
            <a:r>
              <a:rPr lang="tr-TR" altLang="tr-TR" sz="2400" b="1">
                <a:latin typeface="Arial" charset="0"/>
              </a:rPr>
              <a:t>verilir,</a:t>
            </a:r>
          </a:p>
          <a:p>
            <a:pPr eaLnBrk="1" hangingPunct="1">
              <a:lnSpc>
                <a:spcPct val="110000"/>
              </a:lnSpc>
              <a:buClr>
                <a:srgbClr val="CC0000"/>
              </a:buClr>
              <a:buFont typeface="Wingdings" pitchFamily="2" charset="2"/>
              <a:buChar char="Ø"/>
            </a:pPr>
            <a:r>
              <a:rPr lang="tr-TR" altLang="tr-TR" sz="2400" b="1">
                <a:latin typeface="Arial" charset="0"/>
              </a:rPr>
              <a:t>Tıbbi yardım için 112’ye haber verilir.</a:t>
            </a: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186</a:t>
            </a:fld>
            <a:endParaRPr lang="tr-TR"/>
          </a:p>
        </p:txBody>
      </p:sp>
    </p:spTree>
    <p:extLst>
      <p:ext uri="{BB962C8B-B14F-4D97-AF65-F5344CB8AC3E}">
        <p14:creationId xmlns:p14="http://schemas.microsoft.com/office/powerpoint/2010/main" val="1644811345"/>
      </p:ext>
    </p:extLst>
  </p:cSld>
  <p:clrMapOvr>
    <a:masterClrMapping/>
  </p:clrMapOvr>
  <p:transition>
    <p:random/>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914400" y="549275"/>
            <a:ext cx="8229600" cy="1139825"/>
          </a:xfrm>
        </p:spPr>
        <p:txBody>
          <a:bodyPr/>
          <a:lstStyle/>
          <a:p>
            <a:pPr algn="ctr" eaLnBrk="1" hangingPunct="1"/>
            <a:r>
              <a:rPr lang="tr-TR" altLang="tr-TR" sz="3200" b="1">
                <a:solidFill>
                  <a:srgbClr val="CC0000"/>
                </a:solidFill>
                <a:latin typeface="Arial" charset="0"/>
              </a:rPr>
              <a:t>ŞOK POZİSYONU</a:t>
            </a:r>
          </a:p>
        </p:txBody>
      </p:sp>
      <p:sp>
        <p:nvSpPr>
          <p:cNvPr id="8195" name="Rectangle 3"/>
          <p:cNvSpPr>
            <a:spLocks noGrp="1" noChangeArrowheads="1"/>
          </p:cNvSpPr>
          <p:nvPr>
            <p:ph type="body" sz="half" idx="1"/>
          </p:nvPr>
        </p:nvSpPr>
        <p:spPr>
          <a:xfrm>
            <a:off x="785813" y="2398713"/>
            <a:ext cx="8143875" cy="4530725"/>
          </a:xfrm>
        </p:spPr>
        <p:txBody>
          <a:bodyPr/>
          <a:lstStyle/>
          <a:p>
            <a:pPr eaLnBrk="1" hangingPunct="1">
              <a:lnSpc>
                <a:spcPct val="90000"/>
              </a:lnSpc>
              <a:buClr>
                <a:srgbClr val="CC0000"/>
              </a:buClr>
              <a:buFont typeface="Wingdings" pitchFamily="2" charset="2"/>
              <a:buChar char="Ø"/>
            </a:pPr>
            <a:r>
              <a:rPr lang="tr-TR" altLang="tr-TR" sz="2400" b="1">
                <a:latin typeface="Arial" charset="0"/>
              </a:rPr>
              <a:t>Hasta/yaralı sırt üstü yatırılır,</a:t>
            </a:r>
          </a:p>
          <a:p>
            <a:pPr eaLnBrk="1" hangingPunct="1">
              <a:lnSpc>
                <a:spcPct val="90000"/>
              </a:lnSpc>
              <a:buFont typeface="Wingdings" pitchFamily="2" charset="2"/>
              <a:buChar char="Ø"/>
            </a:pPr>
            <a:endParaRPr lang="tr-TR" altLang="tr-TR" sz="2400" b="1">
              <a:latin typeface="Arial" charset="0"/>
            </a:endParaRPr>
          </a:p>
          <a:p>
            <a:pPr eaLnBrk="1" hangingPunct="1">
              <a:lnSpc>
                <a:spcPct val="90000"/>
              </a:lnSpc>
              <a:buClr>
                <a:srgbClr val="CC0000"/>
              </a:buClr>
              <a:buFont typeface="Wingdings" pitchFamily="2" charset="2"/>
              <a:buChar char="Ø"/>
            </a:pPr>
            <a:r>
              <a:rPr lang="tr-TR" altLang="tr-TR" sz="2400" b="1">
                <a:latin typeface="Arial" charset="0"/>
              </a:rPr>
              <a:t>Hasta/yaralının bacakları 30 cm. yukarı kaldırılır, </a:t>
            </a:r>
          </a:p>
          <a:p>
            <a:pPr eaLnBrk="1" hangingPunct="1">
              <a:lnSpc>
                <a:spcPct val="90000"/>
              </a:lnSpc>
              <a:buFont typeface="Wingdings" pitchFamily="2" charset="2"/>
              <a:buChar char="Ø"/>
            </a:pPr>
            <a:endParaRPr lang="tr-TR" altLang="tr-TR" sz="2400" b="1">
              <a:latin typeface="Arial" charset="0"/>
            </a:endParaRPr>
          </a:p>
          <a:p>
            <a:pPr eaLnBrk="1" hangingPunct="1">
              <a:lnSpc>
                <a:spcPct val="90000"/>
              </a:lnSpc>
              <a:buClr>
                <a:srgbClr val="CC0000"/>
              </a:buClr>
              <a:buFont typeface="Wingdings" pitchFamily="2" charset="2"/>
              <a:buChar char="Ø"/>
            </a:pPr>
            <a:r>
              <a:rPr lang="tr-TR" altLang="tr-TR" sz="2400" b="1">
                <a:latin typeface="Arial" charset="0"/>
              </a:rPr>
              <a:t>Isı kaybını önlemek için hasta/yaralının üzeri örtülür,</a:t>
            </a:r>
          </a:p>
          <a:p>
            <a:pPr eaLnBrk="1" hangingPunct="1">
              <a:lnSpc>
                <a:spcPct val="90000"/>
              </a:lnSpc>
              <a:buFont typeface="Wingdings" pitchFamily="2" charset="2"/>
              <a:buChar char="Ø"/>
            </a:pPr>
            <a:endParaRPr lang="tr-TR" altLang="tr-TR" sz="2400" b="1">
              <a:latin typeface="Arial" charset="0"/>
            </a:endParaRPr>
          </a:p>
          <a:p>
            <a:pPr eaLnBrk="1" hangingPunct="1">
              <a:lnSpc>
                <a:spcPct val="90000"/>
              </a:lnSpc>
              <a:buClr>
                <a:srgbClr val="CC0000"/>
              </a:buClr>
              <a:buFont typeface="Wingdings" pitchFamily="2" charset="2"/>
              <a:buChar char="Ø"/>
            </a:pPr>
            <a:r>
              <a:rPr lang="tr-TR" altLang="tr-TR" sz="2400" b="1">
                <a:latin typeface="Arial" charset="0"/>
              </a:rPr>
              <a:t>Hasta/yaralının yaşam bulguları acil yardım ekibi (112) gelinceye kadar 2-3 dakikada bir değerlendirilir.</a:t>
            </a:r>
          </a:p>
          <a:p>
            <a:pPr eaLnBrk="1" hangingPunct="1">
              <a:lnSpc>
                <a:spcPct val="90000"/>
              </a:lnSpc>
              <a:buClr>
                <a:srgbClr val="CC0000"/>
              </a:buClr>
              <a:buFont typeface="Wingdings" pitchFamily="2" charset="2"/>
              <a:buChar char="Ø"/>
            </a:pPr>
            <a:r>
              <a:rPr lang="tr-TR" altLang="tr-TR" sz="2400" b="1">
                <a:latin typeface="Arial" charset="0"/>
              </a:rPr>
              <a:t>Şok pozisyonuna trandelanburg pozisyonu’da denilir…</a:t>
            </a:r>
          </a:p>
          <a:p>
            <a:pPr eaLnBrk="1" hangingPunct="1">
              <a:lnSpc>
                <a:spcPct val="90000"/>
              </a:lnSpc>
              <a:buFont typeface="Wingdings" pitchFamily="2" charset="2"/>
              <a:buChar char="Ø"/>
            </a:pPr>
            <a:endParaRPr lang="tr-TR" altLang="tr-TR" sz="2400" b="1">
              <a:latin typeface="Arial" charset="0"/>
            </a:endParaRPr>
          </a:p>
          <a:p>
            <a:pPr eaLnBrk="1" hangingPunct="1">
              <a:lnSpc>
                <a:spcPct val="90000"/>
              </a:lnSpc>
              <a:buFont typeface="Wingdings" pitchFamily="2" charset="2"/>
              <a:buNone/>
            </a:pPr>
            <a:endParaRPr lang="tr-TR" altLang="tr-TR" sz="2400" b="1">
              <a:latin typeface="Arial" charset="0"/>
            </a:endParaRP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187</a:t>
            </a:fld>
            <a:endParaRPr lang="tr-TR"/>
          </a:p>
        </p:txBody>
      </p:sp>
    </p:spTree>
    <p:extLst>
      <p:ext uri="{BB962C8B-B14F-4D97-AF65-F5344CB8AC3E}">
        <p14:creationId xmlns:p14="http://schemas.microsoft.com/office/powerpoint/2010/main" val="3479731330"/>
      </p:ext>
    </p:extLst>
  </p:cSld>
  <p:clrMapOvr>
    <a:masterClrMapping/>
  </p:clrMapOvr>
  <p:transition>
    <p:random/>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C:\Documents and Settings\ozge.akdag\Desktop\İlk Yardım Eğitimci Eğitimi\ilk yardım fotoğrafları\ER1_30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1857375"/>
            <a:ext cx="47625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4" descr="C:\Documents and Settings\ozge.akdag\Desktop\İlk Yardım Eğitimci Eğitimi\ilk yardım fotoğrafları\ER1_30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6188" y="4143375"/>
            <a:ext cx="4087812"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188</a:t>
            </a:fld>
            <a:endParaRPr lang="tr-TR"/>
          </a:p>
        </p:txBody>
      </p:sp>
    </p:spTree>
    <p:extLst>
      <p:ext uri="{BB962C8B-B14F-4D97-AF65-F5344CB8AC3E}">
        <p14:creationId xmlns:p14="http://schemas.microsoft.com/office/powerpoint/2010/main" val="3093527302"/>
      </p:ext>
    </p:extLst>
  </p:cSld>
  <p:clrMapOvr>
    <a:masterClrMapping/>
  </p:clrMapOvr>
  <p:transition>
    <p:random/>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WordArt 4"/>
          <p:cNvSpPr>
            <a:spLocks noChangeArrowheads="1" noChangeShapeType="1" noTextEdit="1"/>
          </p:cNvSpPr>
          <p:nvPr/>
        </p:nvSpPr>
        <p:spPr bwMode="auto">
          <a:xfrm>
            <a:off x="971550" y="4365625"/>
            <a:ext cx="7143750" cy="1641475"/>
          </a:xfrm>
          <a:prstGeom prst="rect">
            <a:avLst/>
          </a:prstGeom>
        </p:spPr>
        <p:txBody>
          <a:bodyPr wrap="none" fromWordArt="1">
            <a:prstTxWarp prst="textDoubleWave1">
              <a:avLst>
                <a:gd name="adj1" fmla="val 6500"/>
                <a:gd name="adj2" fmla="val 0"/>
              </a:avLst>
            </a:prstTxWarp>
          </a:bodyPr>
          <a:lstStyle/>
          <a:p>
            <a:pPr algn="ctr"/>
            <a:r>
              <a:rPr lang="tr-TR" sz="8000" kern="10" spc="-800">
                <a:ln w="12700">
                  <a:solidFill>
                    <a:srgbClr val="000099"/>
                  </a:solidFill>
                  <a:round/>
                  <a:headEnd/>
                  <a:tailEnd/>
                </a:ln>
                <a:solidFill>
                  <a:srgbClr val="33CCFF"/>
                </a:solidFill>
                <a:effectLst>
                  <a:outerShdw dist="125724" dir="18900000" algn="ctr" rotWithShape="0">
                    <a:srgbClr val="000099"/>
                  </a:outerShdw>
                </a:effectLst>
                <a:latin typeface="Comic Sans MS"/>
              </a:rPr>
              <a:t>TEŞEKKÜRLER</a:t>
            </a:r>
          </a:p>
        </p:txBody>
      </p:sp>
      <p:pic>
        <p:nvPicPr>
          <p:cNvPr id="17411" name="Picture 3" descr="C:\Documents and Settings\ozge.akdag\Desktop\MANZARA RESİMLERİ\e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0"/>
            <a:ext cx="9572625" cy="721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189</a:t>
            </a:fld>
            <a:endParaRPr lang="tr-TR"/>
          </a:p>
        </p:txBody>
      </p:sp>
    </p:spTree>
    <p:extLst>
      <p:ext uri="{BB962C8B-B14F-4D97-AF65-F5344CB8AC3E}">
        <p14:creationId xmlns:p14="http://schemas.microsoft.com/office/powerpoint/2010/main" val="2952082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Başlık"/>
          <p:cNvSpPr>
            <a:spLocks noGrp="1"/>
          </p:cNvSpPr>
          <p:nvPr>
            <p:ph type="title"/>
          </p:nvPr>
        </p:nvSpPr>
        <p:spPr>
          <a:xfrm>
            <a:off x="2071688" y="714375"/>
            <a:ext cx="6729412" cy="1139825"/>
          </a:xfrm>
        </p:spPr>
        <p:txBody>
          <a:bodyPr/>
          <a:lstStyle/>
          <a:p>
            <a:pPr algn="ctr"/>
            <a:r>
              <a:rPr lang="tr-TR" altLang="tr-TR" sz="3200" b="1">
                <a:solidFill>
                  <a:srgbClr val="CC0000"/>
                </a:solidFill>
                <a:latin typeface="Arial" charset="0"/>
              </a:rPr>
              <a:t>İLK  YARDIMCININ</a:t>
            </a:r>
            <a:br>
              <a:rPr lang="tr-TR" altLang="tr-TR" sz="3200" b="1">
                <a:solidFill>
                  <a:srgbClr val="CC0000"/>
                </a:solidFill>
                <a:latin typeface="Arial" charset="0"/>
              </a:rPr>
            </a:br>
            <a:r>
              <a:rPr lang="tr-TR" altLang="tr-TR" sz="3200" b="1">
                <a:solidFill>
                  <a:srgbClr val="CC0000"/>
                </a:solidFill>
                <a:latin typeface="Arial" charset="0"/>
              </a:rPr>
              <a:t> ÖZELLİKLERİ</a:t>
            </a:r>
            <a:endParaRPr lang="tr-TR" altLang="tr-TR" sz="3200"/>
          </a:p>
        </p:txBody>
      </p:sp>
      <p:sp>
        <p:nvSpPr>
          <p:cNvPr id="21507" name="2 Metin Yer Tutucusu"/>
          <p:cNvSpPr>
            <a:spLocks noGrp="1"/>
          </p:cNvSpPr>
          <p:nvPr>
            <p:ph type="body" sz="half" idx="1"/>
          </p:nvPr>
        </p:nvSpPr>
        <p:spPr>
          <a:xfrm>
            <a:off x="1214438" y="2071688"/>
            <a:ext cx="7215187" cy="4530725"/>
          </a:xfrm>
        </p:spPr>
        <p:txBody>
          <a:bodyPr/>
          <a:lstStyle/>
          <a:p>
            <a:pPr eaLnBrk="1" hangingPunct="1">
              <a:lnSpc>
                <a:spcPct val="155000"/>
              </a:lnSpc>
              <a:buClr>
                <a:srgbClr val="CC0000"/>
              </a:buClr>
              <a:buFont typeface="Wingdings" pitchFamily="2" charset="2"/>
              <a:buChar char="Ø"/>
            </a:pPr>
            <a:r>
              <a:rPr lang="tr-TR" altLang="tr-TR" sz="2400" b="1" dirty="0">
                <a:latin typeface="Arial" charset="0"/>
              </a:rPr>
              <a:t>Pratik olmalı ve eldeki olanakları iyi değerlendirebilmeli,</a:t>
            </a:r>
          </a:p>
          <a:p>
            <a:pPr eaLnBrk="1" hangingPunct="1">
              <a:lnSpc>
                <a:spcPct val="155000"/>
              </a:lnSpc>
              <a:buClr>
                <a:srgbClr val="CC0000"/>
              </a:buClr>
              <a:buFont typeface="Wingdings" pitchFamily="2" charset="2"/>
              <a:buChar char="Ø"/>
            </a:pPr>
            <a:r>
              <a:rPr lang="tr-TR" altLang="tr-TR" sz="2400" b="1" dirty="0">
                <a:latin typeface="Arial" charset="0"/>
              </a:rPr>
              <a:t>Hızlı olmalı,</a:t>
            </a:r>
          </a:p>
          <a:p>
            <a:pPr eaLnBrk="1" hangingPunct="1">
              <a:lnSpc>
                <a:spcPct val="155000"/>
              </a:lnSpc>
              <a:buClr>
                <a:srgbClr val="CC0000"/>
              </a:buClr>
              <a:buFont typeface="Wingdings" pitchFamily="2" charset="2"/>
              <a:buChar char="Ø"/>
            </a:pPr>
            <a:r>
              <a:rPr lang="tr-TR" altLang="tr-TR" sz="2400" b="1" dirty="0">
                <a:latin typeface="Arial" charset="0"/>
              </a:rPr>
              <a:t>İyi düzeyde iletişim becerisine  sahip olmalı,</a:t>
            </a:r>
          </a:p>
          <a:p>
            <a:pPr eaLnBrk="1" hangingPunct="1">
              <a:lnSpc>
                <a:spcPct val="155000"/>
              </a:lnSpc>
              <a:buClr>
                <a:srgbClr val="CC0000"/>
              </a:buClr>
              <a:buFont typeface="Wingdings" pitchFamily="2" charset="2"/>
              <a:buChar char="Ø"/>
            </a:pPr>
            <a:r>
              <a:rPr lang="tr-TR" altLang="tr-TR" sz="2400" b="1" dirty="0">
                <a:latin typeface="Arial" charset="0"/>
              </a:rPr>
              <a:t>Çevredeki kişileri iyi organize edebilmeli,</a:t>
            </a:r>
          </a:p>
          <a:p>
            <a:endParaRPr lang="tr-TR" altLang="tr-TR" sz="2400" dirty="0"/>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19</a:t>
            </a:fld>
            <a:endParaRPr lang="tr-TR"/>
          </a:p>
        </p:txBody>
      </p:sp>
    </p:spTree>
    <p:extLst>
      <p:ext uri="{BB962C8B-B14F-4D97-AF65-F5344CB8AC3E}">
        <p14:creationId xmlns:p14="http://schemas.microsoft.com/office/powerpoint/2010/main" val="595252817"/>
      </p:ext>
    </p:extLst>
  </p:cSld>
  <p:clrMapOvr>
    <a:masterClrMapping/>
  </p:clrMapOvr>
  <p:transition>
    <p:random/>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6"/>
          <p:cNvSpPr>
            <a:spLocks noGrp="1" noChangeArrowheads="1"/>
          </p:cNvSpPr>
          <p:nvPr>
            <p:ph type="title"/>
          </p:nvPr>
        </p:nvSpPr>
        <p:spPr>
          <a:xfrm>
            <a:off x="857250" y="2357438"/>
            <a:ext cx="8001000" cy="1639887"/>
          </a:xfrm>
          <a:noFill/>
        </p:spPr>
        <p:txBody>
          <a:bodyPr/>
          <a:lstStyle/>
          <a:p>
            <a:pPr algn="ctr" eaLnBrk="1" hangingPunct="1"/>
            <a:r>
              <a:rPr lang="tr-TR" altLang="tr-TR" sz="4800" b="1">
                <a:solidFill>
                  <a:srgbClr val="CC0000"/>
                </a:solidFill>
                <a:latin typeface="Arial" charset="0"/>
              </a:rPr>
              <a:t>VÜCUDA YABANCI CİSİM KAÇMASI/BATMASI</a:t>
            </a:r>
            <a:endParaRPr lang="tr-TR" altLang="tr-TR" sz="4800">
              <a:latin typeface="Arial" charset="0"/>
            </a:endParaRP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190</a:t>
            </a:fld>
            <a:endParaRPr lang="tr-TR"/>
          </a:p>
        </p:txBody>
      </p:sp>
    </p:spTree>
    <p:extLst>
      <p:ext uri="{BB962C8B-B14F-4D97-AF65-F5344CB8AC3E}">
        <p14:creationId xmlns:p14="http://schemas.microsoft.com/office/powerpoint/2010/main" val="654107671"/>
      </p:ext>
    </p:extLst>
  </p:cSld>
  <p:clrMapOvr>
    <a:masterClrMapping/>
  </p:clrMapOvr>
  <p:transition>
    <p:random/>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914400" y="642938"/>
            <a:ext cx="8229600" cy="1139825"/>
          </a:xfrm>
        </p:spPr>
        <p:txBody>
          <a:bodyPr>
            <a:normAutofit fontScale="90000"/>
          </a:bodyPr>
          <a:lstStyle/>
          <a:p>
            <a:pPr algn="ctr" eaLnBrk="1" hangingPunct="1"/>
            <a:r>
              <a:rPr lang="tr-TR" altLang="tr-TR" sz="2800" b="1">
                <a:solidFill>
                  <a:srgbClr val="CC0000"/>
                </a:solidFill>
                <a:latin typeface="Arial" charset="0"/>
              </a:rPr>
              <a:t>GÖZE YABANCI CİSİM </a:t>
            </a:r>
            <a:br>
              <a:rPr lang="tr-TR" altLang="tr-TR" sz="2800" b="1">
                <a:solidFill>
                  <a:srgbClr val="CC0000"/>
                </a:solidFill>
                <a:latin typeface="Arial" charset="0"/>
              </a:rPr>
            </a:br>
            <a:r>
              <a:rPr lang="tr-TR" altLang="tr-TR" sz="2800" b="1">
                <a:solidFill>
                  <a:srgbClr val="CC0000"/>
                </a:solidFill>
                <a:latin typeface="Arial" charset="0"/>
              </a:rPr>
              <a:t>KAÇMASINDA İLK YARDIM</a:t>
            </a:r>
            <a:r>
              <a:rPr lang="tr-TR" altLang="tr-TR" b="1">
                <a:solidFill>
                  <a:srgbClr val="808000"/>
                </a:solidFill>
                <a:latin typeface="Arial" charset="0"/>
              </a:rPr>
              <a:t> </a:t>
            </a:r>
          </a:p>
        </p:txBody>
      </p:sp>
      <p:sp>
        <p:nvSpPr>
          <p:cNvPr id="4099" name="Rectangle 3"/>
          <p:cNvSpPr>
            <a:spLocks noGrp="1" noChangeArrowheads="1"/>
          </p:cNvSpPr>
          <p:nvPr>
            <p:ph type="body" sz="half" idx="1"/>
          </p:nvPr>
        </p:nvSpPr>
        <p:spPr>
          <a:xfrm>
            <a:off x="755650" y="2327275"/>
            <a:ext cx="8388350" cy="4530725"/>
          </a:xfrm>
        </p:spPr>
        <p:txBody>
          <a:bodyPr/>
          <a:lstStyle/>
          <a:p>
            <a:pPr eaLnBrk="1" hangingPunct="1">
              <a:lnSpc>
                <a:spcPct val="120000"/>
              </a:lnSpc>
              <a:buFont typeface="Wingdings" pitchFamily="2" charset="2"/>
              <a:buNone/>
            </a:pPr>
            <a:r>
              <a:rPr lang="tr-TR" altLang="tr-TR" sz="2400" b="1">
                <a:solidFill>
                  <a:srgbClr val="CC0000"/>
                </a:solidFill>
                <a:latin typeface="Arial" charset="0"/>
              </a:rPr>
              <a:t>Toz, kirpik gibi madde kaçtıysa;</a:t>
            </a:r>
          </a:p>
          <a:p>
            <a:pPr eaLnBrk="1" hangingPunct="1">
              <a:lnSpc>
                <a:spcPct val="120000"/>
              </a:lnSpc>
              <a:buClr>
                <a:srgbClr val="CC0000"/>
              </a:buClr>
              <a:buFont typeface="Wingdings" pitchFamily="2" charset="2"/>
              <a:buChar char="Ø"/>
            </a:pPr>
            <a:r>
              <a:rPr lang="tr-TR" altLang="tr-TR" sz="2300" b="1">
                <a:latin typeface="Arial" charset="0"/>
              </a:rPr>
              <a:t>Göz ışığa çevrilir,</a:t>
            </a:r>
          </a:p>
          <a:p>
            <a:pPr eaLnBrk="1" hangingPunct="1">
              <a:lnSpc>
                <a:spcPct val="120000"/>
              </a:lnSpc>
              <a:buClr>
                <a:srgbClr val="CC0000"/>
              </a:buClr>
              <a:buFont typeface="Wingdings" pitchFamily="2" charset="2"/>
              <a:buChar char="Ø"/>
            </a:pPr>
            <a:r>
              <a:rPr lang="tr-TR" altLang="tr-TR" sz="2300" b="1">
                <a:latin typeface="Arial" charset="0"/>
              </a:rPr>
              <a:t>Alt ve üst göz kapağı içine bakılır,</a:t>
            </a:r>
          </a:p>
          <a:p>
            <a:pPr eaLnBrk="1" hangingPunct="1">
              <a:lnSpc>
                <a:spcPct val="120000"/>
              </a:lnSpc>
              <a:buClr>
                <a:srgbClr val="CC0000"/>
              </a:buClr>
              <a:buFont typeface="Wingdings" pitchFamily="2" charset="2"/>
              <a:buChar char="Ø"/>
            </a:pPr>
            <a:r>
              <a:rPr lang="tr-TR" altLang="tr-TR" sz="2300" b="1">
                <a:latin typeface="Arial" charset="0"/>
              </a:rPr>
              <a:t>Nemli ve temiz bir bezle çıkarılmaya çalışılır,</a:t>
            </a:r>
          </a:p>
          <a:p>
            <a:pPr eaLnBrk="1" hangingPunct="1">
              <a:lnSpc>
                <a:spcPct val="120000"/>
              </a:lnSpc>
              <a:buClr>
                <a:srgbClr val="CC0000"/>
              </a:buClr>
              <a:buFont typeface="Wingdings" pitchFamily="2" charset="2"/>
              <a:buChar char="Ø"/>
            </a:pPr>
            <a:r>
              <a:rPr lang="tr-TR" altLang="tr-TR" sz="2300" b="1">
                <a:latin typeface="Arial" charset="0"/>
              </a:rPr>
              <a:t>Hastaya gözünü kırpıştırması söylenir,</a:t>
            </a:r>
          </a:p>
          <a:p>
            <a:pPr eaLnBrk="1" hangingPunct="1">
              <a:lnSpc>
                <a:spcPct val="120000"/>
              </a:lnSpc>
              <a:buClr>
                <a:srgbClr val="CC0000"/>
              </a:buClr>
              <a:buFont typeface="Wingdings" pitchFamily="2" charset="2"/>
              <a:buChar char="Ø"/>
            </a:pPr>
            <a:r>
              <a:rPr lang="tr-TR" altLang="tr-TR" sz="2300" b="1">
                <a:latin typeface="Arial" charset="0"/>
              </a:rPr>
              <a:t>Göz </a:t>
            </a:r>
            <a:r>
              <a:rPr lang="tr-TR" altLang="tr-TR" sz="2300" b="1">
                <a:solidFill>
                  <a:srgbClr val="FF0000"/>
                </a:solidFill>
                <a:latin typeface="Arial" charset="0"/>
              </a:rPr>
              <a:t>ovulmaz</a:t>
            </a:r>
            <a:r>
              <a:rPr lang="tr-TR" altLang="tr-TR" sz="2300" b="1">
                <a:latin typeface="Arial" charset="0"/>
              </a:rPr>
              <a:t>,</a:t>
            </a:r>
          </a:p>
          <a:p>
            <a:pPr eaLnBrk="1" hangingPunct="1">
              <a:lnSpc>
                <a:spcPct val="120000"/>
              </a:lnSpc>
              <a:buClr>
                <a:srgbClr val="CC0000"/>
              </a:buClr>
              <a:buFont typeface="Wingdings" pitchFamily="2" charset="2"/>
              <a:buChar char="Ø"/>
            </a:pPr>
            <a:r>
              <a:rPr lang="tr-TR" altLang="tr-TR" sz="2300" b="1">
                <a:latin typeface="Arial" charset="0"/>
              </a:rPr>
              <a:t>Cisim çıkmıyorsa hasta/yaralının bir sağlık</a:t>
            </a:r>
          </a:p>
          <a:p>
            <a:pPr eaLnBrk="1" hangingPunct="1">
              <a:lnSpc>
                <a:spcPct val="120000"/>
              </a:lnSpc>
              <a:buClr>
                <a:srgbClr val="CC0000"/>
              </a:buClr>
              <a:buFont typeface="Wingdings" pitchFamily="2" charset="2"/>
              <a:buNone/>
            </a:pPr>
            <a:r>
              <a:rPr lang="tr-TR" altLang="tr-TR" sz="2300" b="1">
                <a:latin typeface="Arial" charset="0"/>
              </a:rPr>
              <a:t>	 kuruluşuna gitmesi sağlanır.</a:t>
            </a:r>
          </a:p>
          <a:p>
            <a:pPr eaLnBrk="1" hangingPunct="1">
              <a:lnSpc>
                <a:spcPct val="120000"/>
              </a:lnSpc>
              <a:buFont typeface="Wingdings" pitchFamily="2" charset="2"/>
              <a:buNone/>
            </a:pPr>
            <a:endParaRPr lang="tr-TR" altLang="tr-TR" sz="2400" b="1">
              <a:latin typeface="Arial" charset="0"/>
            </a:endParaRPr>
          </a:p>
        </p:txBody>
      </p:sp>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191</a:t>
            </a:fld>
            <a:endParaRPr lang="tr-TR"/>
          </a:p>
        </p:txBody>
      </p:sp>
    </p:spTree>
    <p:extLst>
      <p:ext uri="{BB962C8B-B14F-4D97-AF65-F5344CB8AC3E}">
        <p14:creationId xmlns:p14="http://schemas.microsoft.com/office/powerpoint/2010/main" val="1061415348"/>
      </p:ext>
    </p:extLst>
  </p:cSld>
  <p:clrMapOvr>
    <a:masterClrMapping/>
  </p:clrMapOvr>
  <p:transition>
    <p:random/>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body" sz="half" idx="1"/>
          </p:nvPr>
        </p:nvSpPr>
        <p:spPr>
          <a:xfrm>
            <a:off x="1000125" y="2214563"/>
            <a:ext cx="8143875" cy="4643437"/>
          </a:xfrm>
        </p:spPr>
        <p:txBody>
          <a:bodyPr/>
          <a:lstStyle/>
          <a:p>
            <a:pPr eaLnBrk="1" hangingPunct="1">
              <a:lnSpc>
                <a:spcPct val="160000"/>
              </a:lnSpc>
              <a:buFont typeface="Wingdings" pitchFamily="2" charset="2"/>
              <a:buNone/>
            </a:pPr>
            <a:r>
              <a:rPr lang="tr-TR" altLang="tr-TR" sz="2400" b="1">
                <a:solidFill>
                  <a:srgbClr val="CC0000"/>
                </a:solidFill>
                <a:latin typeface="Arial" charset="0"/>
              </a:rPr>
              <a:t>Yabancı cisim batmış/kaçmışsa;</a:t>
            </a:r>
          </a:p>
          <a:p>
            <a:pPr eaLnBrk="1" hangingPunct="1">
              <a:lnSpc>
                <a:spcPct val="160000"/>
              </a:lnSpc>
              <a:buClr>
                <a:srgbClr val="CC0000"/>
              </a:buClr>
              <a:buFont typeface="Wingdings" pitchFamily="2" charset="2"/>
              <a:buChar char="Ø"/>
            </a:pPr>
            <a:r>
              <a:rPr lang="tr-TR" altLang="tr-TR" sz="2400" b="1">
                <a:latin typeface="Arial" charset="0"/>
              </a:rPr>
              <a:t>Gerekmedikçe hasta kımıldatılmaz,</a:t>
            </a:r>
          </a:p>
          <a:p>
            <a:pPr eaLnBrk="1" hangingPunct="1">
              <a:lnSpc>
                <a:spcPct val="160000"/>
              </a:lnSpc>
              <a:buClr>
                <a:srgbClr val="CC0000"/>
              </a:buClr>
              <a:buFont typeface="Wingdings" pitchFamily="2" charset="2"/>
              <a:buChar char="Ø"/>
            </a:pPr>
            <a:r>
              <a:rPr lang="tr-TR" altLang="tr-TR" sz="2400" b="1">
                <a:latin typeface="Arial" charset="0"/>
              </a:rPr>
              <a:t>Göze hiçbir şekilde dokunulmaz,</a:t>
            </a:r>
          </a:p>
          <a:p>
            <a:pPr eaLnBrk="1" hangingPunct="1">
              <a:lnSpc>
                <a:spcPct val="160000"/>
              </a:lnSpc>
              <a:buClr>
                <a:srgbClr val="CC0000"/>
              </a:buClr>
              <a:buFont typeface="Wingdings" pitchFamily="2" charset="2"/>
              <a:buChar char="Ø"/>
            </a:pPr>
            <a:r>
              <a:rPr lang="tr-TR" altLang="tr-TR" sz="2400" b="1">
                <a:latin typeface="Arial" charset="0"/>
              </a:rPr>
              <a:t>Gerekirse üst göz kapağı açık tutulur,</a:t>
            </a:r>
          </a:p>
          <a:p>
            <a:pPr eaLnBrk="1" hangingPunct="1">
              <a:lnSpc>
                <a:spcPct val="160000"/>
              </a:lnSpc>
              <a:buClr>
                <a:srgbClr val="CC0000"/>
              </a:buClr>
              <a:buFont typeface="Wingdings" pitchFamily="2" charset="2"/>
              <a:buChar char="Ø"/>
            </a:pPr>
            <a:r>
              <a:rPr lang="tr-TR" altLang="tr-TR" sz="2400" b="1">
                <a:latin typeface="Arial" charset="0"/>
              </a:rPr>
              <a:t>Hareketi azaltmak için iki göz de kapatılır,</a:t>
            </a:r>
          </a:p>
          <a:p>
            <a:pPr eaLnBrk="1" hangingPunct="1">
              <a:lnSpc>
                <a:spcPct val="160000"/>
              </a:lnSpc>
              <a:buClr>
                <a:srgbClr val="CC0000"/>
              </a:buClr>
              <a:buFont typeface="Wingdings" pitchFamily="2" charset="2"/>
              <a:buChar char="Ø"/>
            </a:pPr>
            <a:r>
              <a:rPr lang="tr-TR" altLang="tr-TR" sz="2400" b="1">
                <a:latin typeface="Arial" charset="0"/>
              </a:rPr>
              <a:t>Hastanın göz uzmanlık dalı olan bir sağlık kuruluşuna gitmesi sağlanır.</a:t>
            </a:r>
          </a:p>
        </p:txBody>
      </p:sp>
      <p:sp>
        <p:nvSpPr>
          <p:cNvPr id="5123" name="Rectangle 6"/>
          <p:cNvSpPr>
            <a:spLocks noGrp="1" noChangeArrowheads="1"/>
          </p:cNvSpPr>
          <p:nvPr>
            <p:ph type="title"/>
          </p:nvPr>
        </p:nvSpPr>
        <p:spPr>
          <a:xfrm>
            <a:off x="914400" y="692150"/>
            <a:ext cx="8229600" cy="1139825"/>
          </a:xfrm>
          <a:noFill/>
        </p:spPr>
        <p:txBody>
          <a:bodyPr/>
          <a:lstStyle/>
          <a:p>
            <a:pPr algn="ctr" eaLnBrk="1" hangingPunct="1"/>
            <a:r>
              <a:rPr lang="tr-TR" altLang="tr-TR" sz="3200" b="1">
                <a:solidFill>
                  <a:srgbClr val="CC0000"/>
                </a:solidFill>
                <a:latin typeface="Arial" charset="0"/>
              </a:rPr>
              <a:t>GÖZE YABANCI CİSİM </a:t>
            </a:r>
            <a:br>
              <a:rPr lang="tr-TR" altLang="tr-TR" sz="3200" b="1">
                <a:solidFill>
                  <a:srgbClr val="CC0000"/>
                </a:solidFill>
                <a:latin typeface="Arial" charset="0"/>
              </a:rPr>
            </a:br>
            <a:r>
              <a:rPr lang="tr-TR" altLang="tr-TR" sz="3200" b="1">
                <a:solidFill>
                  <a:srgbClr val="CC0000"/>
                </a:solidFill>
                <a:latin typeface="Arial" charset="0"/>
              </a:rPr>
              <a:t>BATMASINDA İLK YARDIM</a:t>
            </a:r>
            <a:r>
              <a:rPr lang="tr-TR" altLang="tr-TR" sz="3200">
                <a:latin typeface="Arial" charset="0"/>
              </a:rPr>
              <a:t> </a:t>
            </a: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192</a:t>
            </a:fld>
            <a:endParaRPr lang="tr-TR"/>
          </a:p>
        </p:txBody>
      </p:sp>
    </p:spTree>
    <p:extLst>
      <p:ext uri="{BB962C8B-B14F-4D97-AF65-F5344CB8AC3E}">
        <p14:creationId xmlns:p14="http://schemas.microsoft.com/office/powerpoint/2010/main" val="130354878"/>
      </p:ext>
    </p:extLst>
  </p:cSld>
  <p:clrMapOvr>
    <a:masterClrMapping/>
  </p:clrMapOvr>
  <p:transition>
    <p:random/>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4 İçerik Yer Tutucusu" descr="eyeE.jpg"/>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643563" y="2500313"/>
            <a:ext cx="2781300" cy="2819400"/>
          </a:xfrm>
        </p:spPr>
      </p:pic>
      <p:pic>
        <p:nvPicPr>
          <p:cNvPr id="6147" name="5 Resim" descr="eyeF.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71875" y="2643188"/>
            <a:ext cx="1838325"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6 Resim" descr="eyeH.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7250" y="2571750"/>
            <a:ext cx="2295525"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193</a:t>
            </a:fld>
            <a:endParaRPr lang="tr-TR"/>
          </a:p>
        </p:txBody>
      </p:sp>
    </p:spTree>
    <p:extLst>
      <p:ext uri="{BB962C8B-B14F-4D97-AF65-F5344CB8AC3E}">
        <p14:creationId xmlns:p14="http://schemas.microsoft.com/office/powerpoint/2010/main" val="2502453511"/>
      </p:ext>
    </p:extLst>
  </p:cSld>
  <p:clrMapOvr>
    <a:masterClrMapping/>
  </p:clrMapOvr>
  <p:transition>
    <p:random/>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914400" y="620713"/>
            <a:ext cx="8229600" cy="1139825"/>
          </a:xfrm>
        </p:spPr>
        <p:txBody>
          <a:bodyPr/>
          <a:lstStyle/>
          <a:p>
            <a:pPr algn="ctr" eaLnBrk="1" hangingPunct="1"/>
            <a:r>
              <a:rPr lang="tr-TR" altLang="tr-TR" sz="3200" b="1">
                <a:solidFill>
                  <a:srgbClr val="CC0000"/>
                </a:solidFill>
                <a:latin typeface="Arial" charset="0"/>
              </a:rPr>
              <a:t>KULAĞA YABANCI CİSİM </a:t>
            </a:r>
            <a:br>
              <a:rPr lang="tr-TR" altLang="tr-TR" sz="3200" b="1">
                <a:solidFill>
                  <a:srgbClr val="CC0000"/>
                </a:solidFill>
                <a:latin typeface="Arial" charset="0"/>
              </a:rPr>
            </a:br>
            <a:r>
              <a:rPr lang="tr-TR" altLang="tr-TR" sz="3200" b="1">
                <a:solidFill>
                  <a:srgbClr val="CC0000"/>
                </a:solidFill>
                <a:latin typeface="Arial" charset="0"/>
              </a:rPr>
              <a:t>KAÇMASINDA İLK YARDIM</a:t>
            </a:r>
          </a:p>
        </p:txBody>
      </p:sp>
      <p:sp>
        <p:nvSpPr>
          <p:cNvPr id="7171" name="Rectangle 6"/>
          <p:cNvSpPr>
            <a:spLocks noGrp="1" noChangeArrowheads="1"/>
          </p:cNvSpPr>
          <p:nvPr>
            <p:ph type="body" sz="half" idx="1"/>
          </p:nvPr>
        </p:nvSpPr>
        <p:spPr>
          <a:xfrm>
            <a:off x="755650" y="2327275"/>
            <a:ext cx="8075613" cy="4530725"/>
          </a:xfrm>
          <a:noFill/>
        </p:spPr>
        <p:txBody>
          <a:bodyPr/>
          <a:lstStyle/>
          <a:p>
            <a:pPr marL="457200" indent="-457200" eaLnBrk="1" hangingPunct="1">
              <a:buFont typeface="Wingdings" pitchFamily="2" charset="2"/>
              <a:buChar char="Ø"/>
            </a:pPr>
            <a:endParaRPr lang="tr-TR" altLang="tr-TR" sz="2400" b="1">
              <a:solidFill>
                <a:srgbClr val="CC0000"/>
              </a:solidFill>
              <a:latin typeface="Arial" charset="0"/>
            </a:endParaRPr>
          </a:p>
          <a:p>
            <a:pPr marL="457200" indent="-457200" eaLnBrk="1" hangingPunct="1">
              <a:buClr>
                <a:srgbClr val="CC0000"/>
              </a:buClr>
              <a:buFont typeface="Wingdings" pitchFamily="2" charset="2"/>
              <a:buChar char="Ø"/>
            </a:pPr>
            <a:r>
              <a:rPr lang="tr-TR" altLang="tr-TR" sz="2400" b="1">
                <a:latin typeface="Arial" charset="0"/>
              </a:rPr>
              <a:t>Kesinlikle sivri ve delici bir cisimle müdahale edilmez,</a:t>
            </a:r>
          </a:p>
          <a:p>
            <a:pPr marL="457200" indent="-457200" eaLnBrk="1" hangingPunct="1">
              <a:buFont typeface="Wingdings" pitchFamily="2" charset="2"/>
              <a:buChar char="Ø"/>
            </a:pPr>
            <a:endParaRPr lang="tr-TR" altLang="tr-TR" sz="2400" b="1">
              <a:latin typeface="Arial" charset="0"/>
            </a:endParaRPr>
          </a:p>
          <a:p>
            <a:pPr marL="457200" indent="-457200" eaLnBrk="1" hangingPunct="1">
              <a:buClr>
                <a:srgbClr val="CC0000"/>
              </a:buClr>
              <a:buFont typeface="Wingdings" pitchFamily="2" charset="2"/>
              <a:buChar char="Ø"/>
            </a:pPr>
            <a:r>
              <a:rPr lang="tr-TR" altLang="tr-TR" sz="2400" b="1">
                <a:latin typeface="Arial" charset="0"/>
              </a:rPr>
              <a:t>Su değdirilmez,</a:t>
            </a:r>
          </a:p>
          <a:p>
            <a:pPr marL="457200" indent="-457200" eaLnBrk="1" hangingPunct="1">
              <a:buFont typeface="Wingdings" pitchFamily="2" charset="2"/>
              <a:buChar char="Ø"/>
            </a:pPr>
            <a:endParaRPr lang="tr-TR" altLang="tr-TR" sz="2400" b="1">
              <a:latin typeface="Arial" charset="0"/>
            </a:endParaRPr>
          </a:p>
          <a:p>
            <a:pPr marL="457200" indent="-457200" eaLnBrk="1" hangingPunct="1">
              <a:buClr>
                <a:srgbClr val="CC0000"/>
              </a:buClr>
              <a:buFont typeface="Wingdings" pitchFamily="2" charset="2"/>
              <a:buChar char="Ø"/>
            </a:pPr>
            <a:r>
              <a:rPr lang="tr-TR" altLang="tr-TR" sz="2400" b="1">
                <a:latin typeface="Arial" charset="0"/>
              </a:rPr>
              <a:t>Sağlık kuruluşuna sevk edilir.</a:t>
            </a:r>
          </a:p>
          <a:p>
            <a:pPr marL="457200" indent="-457200">
              <a:spcBef>
                <a:spcPct val="0"/>
              </a:spcBef>
              <a:buClrTx/>
              <a:buSzTx/>
              <a:buFont typeface="Wingdings" pitchFamily="2" charset="2"/>
              <a:buNone/>
            </a:pPr>
            <a:r>
              <a:rPr lang="tr-TR" altLang="tr-TR" sz="2400" b="1">
                <a:latin typeface="Arial" charset="0"/>
              </a:rPr>
              <a:t>  </a:t>
            </a: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194</a:t>
            </a:fld>
            <a:endParaRPr lang="tr-TR"/>
          </a:p>
        </p:txBody>
      </p:sp>
    </p:spTree>
    <p:extLst>
      <p:ext uri="{BB962C8B-B14F-4D97-AF65-F5344CB8AC3E}">
        <p14:creationId xmlns:p14="http://schemas.microsoft.com/office/powerpoint/2010/main" val="2079382908"/>
      </p:ext>
    </p:extLst>
  </p:cSld>
  <p:clrMapOvr>
    <a:masterClrMapping/>
  </p:clrMapOvr>
  <p:transition>
    <p:random/>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914400" y="620713"/>
            <a:ext cx="8229600" cy="1139825"/>
          </a:xfrm>
        </p:spPr>
        <p:txBody>
          <a:bodyPr/>
          <a:lstStyle/>
          <a:p>
            <a:pPr algn="ctr" eaLnBrk="1" hangingPunct="1"/>
            <a:r>
              <a:rPr lang="tr-TR" altLang="tr-TR" sz="3200" b="1">
                <a:solidFill>
                  <a:srgbClr val="CC0000"/>
                </a:solidFill>
                <a:latin typeface="Arial" charset="0"/>
              </a:rPr>
              <a:t>BURNA YABANCI CİSİM </a:t>
            </a:r>
            <a:br>
              <a:rPr lang="tr-TR" altLang="tr-TR" sz="3200" b="1">
                <a:solidFill>
                  <a:srgbClr val="CC0000"/>
                </a:solidFill>
                <a:latin typeface="Arial" charset="0"/>
              </a:rPr>
            </a:br>
            <a:r>
              <a:rPr lang="tr-TR" altLang="tr-TR" sz="3200" b="1">
                <a:solidFill>
                  <a:srgbClr val="CC0000"/>
                </a:solidFill>
                <a:latin typeface="Arial" charset="0"/>
              </a:rPr>
              <a:t>KAÇMASINDA İLK YARDIM</a:t>
            </a:r>
          </a:p>
        </p:txBody>
      </p:sp>
      <p:sp>
        <p:nvSpPr>
          <p:cNvPr id="8195" name="Rectangle 3"/>
          <p:cNvSpPr>
            <a:spLocks noGrp="1" noChangeArrowheads="1"/>
          </p:cNvSpPr>
          <p:nvPr>
            <p:ph type="body" sz="half" idx="1"/>
          </p:nvPr>
        </p:nvSpPr>
        <p:spPr>
          <a:xfrm>
            <a:off x="1285875" y="2428875"/>
            <a:ext cx="7316788" cy="3663950"/>
          </a:xfrm>
        </p:spPr>
        <p:txBody>
          <a:bodyPr/>
          <a:lstStyle/>
          <a:p>
            <a:pPr eaLnBrk="1" hangingPunct="1">
              <a:buClr>
                <a:srgbClr val="0000FF"/>
              </a:buClr>
              <a:buFont typeface="Wingdings" pitchFamily="2" charset="2"/>
              <a:buChar char="Ø"/>
            </a:pPr>
            <a:endParaRPr lang="tr-TR" altLang="tr-TR" sz="2400" b="1">
              <a:solidFill>
                <a:srgbClr val="CC0000"/>
              </a:solidFill>
              <a:latin typeface="Arial" charset="0"/>
            </a:endParaRPr>
          </a:p>
          <a:p>
            <a:pPr eaLnBrk="1" hangingPunct="1">
              <a:buClr>
                <a:srgbClr val="CC0000"/>
              </a:buClr>
              <a:buFont typeface="Wingdings" pitchFamily="2" charset="2"/>
              <a:buChar char="Ø"/>
            </a:pPr>
            <a:r>
              <a:rPr lang="tr-TR" altLang="tr-TR" sz="2400" b="1">
                <a:latin typeface="Arial" charset="0"/>
              </a:rPr>
              <a:t>Burun kanatlarına bastırarak kuvvetli bir nefes verme ile cismin atılması sağlanmaya çalışılır,</a:t>
            </a:r>
          </a:p>
          <a:p>
            <a:pPr eaLnBrk="1" hangingPunct="1">
              <a:buClr>
                <a:srgbClr val="CC0000"/>
              </a:buClr>
              <a:buFont typeface="Wingdings" pitchFamily="2" charset="2"/>
              <a:buChar char="Ø"/>
            </a:pPr>
            <a:endParaRPr lang="tr-TR" altLang="tr-TR" sz="2400" b="1">
              <a:latin typeface="Arial" charset="0"/>
            </a:endParaRPr>
          </a:p>
          <a:p>
            <a:pPr eaLnBrk="1" hangingPunct="1">
              <a:buClr>
                <a:srgbClr val="CC0000"/>
              </a:buClr>
              <a:buFont typeface="Wingdings" pitchFamily="2" charset="2"/>
              <a:buChar char="Ø"/>
            </a:pPr>
            <a:r>
              <a:rPr lang="tr-TR" altLang="tr-TR" sz="2400" b="1">
                <a:latin typeface="Arial" charset="0"/>
              </a:rPr>
              <a:t>Yabancı cismi çıkarmak için cımbız veya benzeri sivri uçlu bir alet kullanmayınız.</a:t>
            </a:r>
          </a:p>
          <a:p>
            <a:pPr eaLnBrk="1" hangingPunct="1">
              <a:buClr>
                <a:srgbClr val="CC0000"/>
              </a:buClr>
              <a:buFont typeface="Wingdings" pitchFamily="2" charset="2"/>
              <a:buChar char="Ø"/>
            </a:pPr>
            <a:endParaRPr lang="tr-TR" altLang="tr-TR" sz="2400" b="1">
              <a:latin typeface="Arial" charset="0"/>
            </a:endParaRPr>
          </a:p>
          <a:p>
            <a:pPr eaLnBrk="1" hangingPunct="1">
              <a:buClr>
                <a:srgbClr val="CC0000"/>
              </a:buClr>
              <a:buFont typeface="Wingdings" pitchFamily="2" charset="2"/>
              <a:buChar char="Ø"/>
            </a:pPr>
            <a:r>
              <a:rPr lang="tr-TR" altLang="tr-TR" sz="2400" b="1">
                <a:latin typeface="Arial" charset="0"/>
              </a:rPr>
              <a:t>Cisim çıkmazsa tıbbi yardım sağlanır.</a:t>
            </a:r>
          </a:p>
          <a:p>
            <a:pPr eaLnBrk="1" hangingPunct="1">
              <a:buFont typeface="Wingdings" pitchFamily="2" charset="2"/>
              <a:buChar char="Ø"/>
            </a:pPr>
            <a:endParaRPr lang="tr-TR" altLang="tr-TR" sz="2400" b="1">
              <a:latin typeface="Arial" charset="0"/>
            </a:endParaRP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195</a:t>
            </a:fld>
            <a:endParaRPr lang="tr-TR"/>
          </a:p>
        </p:txBody>
      </p:sp>
    </p:spTree>
    <p:extLst>
      <p:ext uri="{BB962C8B-B14F-4D97-AF65-F5344CB8AC3E}">
        <p14:creationId xmlns:p14="http://schemas.microsoft.com/office/powerpoint/2010/main" val="3384914438"/>
      </p:ext>
    </p:extLst>
  </p:cSld>
  <p:clrMapOvr>
    <a:masterClrMapping/>
  </p:clrMapOvr>
  <p:transition>
    <p:random/>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WordArt 4"/>
          <p:cNvSpPr>
            <a:spLocks noChangeArrowheads="1" noChangeShapeType="1" noTextEdit="1"/>
          </p:cNvSpPr>
          <p:nvPr/>
        </p:nvSpPr>
        <p:spPr bwMode="auto">
          <a:xfrm>
            <a:off x="971550" y="4365625"/>
            <a:ext cx="7143750" cy="1641475"/>
          </a:xfrm>
          <a:prstGeom prst="rect">
            <a:avLst/>
          </a:prstGeom>
        </p:spPr>
        <p:txBody>
          <a:bodyPr wrap="none" fromWordArt="1">
            <a:prstTxWarp prst="textDoubleWave1">
              <a:avLst>
                <a:gd name="adj1" fmla="val 6500"/>
                <a:gd name="adj2" fmla="val 0"/>
              </a:avLst>
            </a:prstTxWarp>
          </a:bodyPr>
          <a:lstStyle/>
          <a:p>
            <a:pPr algn="ctr"/>
            <a:r>
              <a:rPr lang="tr-TR" sz="8000" kern="10" spc="-800">
                <a:ln w="12700">
                  <a:solidFill>
                    <a:srgbClr val="000099"/>
                  </a:solidFill>
                  <a:round/>
                  <a:headEnd/>
                  <a:tailEnd/>
                </a:ln>
                <a:solidFill>
                  <a:srgbClr val="33CCFF"/>
                </a:solidFill>
                <a:effectLst>
                  <a:outerShdw dist="125724" dir="18900000" algn="ctr" rotWithShape="0">
                    <a:srgbClr val="000099"/>
                  </a:outerShdw>
                </a:effectLst>
                <a:latin typeface="Comic Sans MS"/>
              </a:rPr>
              <a:t>TEŞEKKÜRLER</a:t>
            </a:r>
          </a:p>
        </p:txBody>
      </p:sp>
      <p:pic>
        <p:nvPicPr>
          <p:cNvPr id="9219" name="Picture 3" descr="C:\Documents and Settings\ozge.akdag\Desktop\MANZARA RESİMLERİ\adsız3.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29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196</a:t>
            </a:fld>
            <a:endParaRPr lang="tr-TR"/>
          </a:p>
        </p:txBody>
      </p:sp>
    </p:spTree>
    <p:extLst>
      <p:ext uri="{BB962C8B-B14F-4D97-AF65-F5344CB8AC3E}">
        <p14:creationId xmlns:p14="http://schemas.microsoft.com/office/powerpoint/2010/main" val="378763674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body" sz="half" idx="1"/>
          </p:nvPr>
        </p:nvSpPr>
        <p:spPr>
          <a:xfrm>
            <a:off x="1000125" y="1500188"/>
            <a:ext cx="7543800" cy="4881140"/>
          </a:xfrm>
        </p:spPr>
        <p:txBody>
          <a:bodyPr/>
          <a:lstStyle/>
          <a:p>
            <a:pPr algn="ctr" eaLnBrk="1" hangingPunct="1">
              <a:buFont typeface="Wingdings" pitchFamily="2" charset="2"/>
              <a:buNone/>
            </a:pPr>
            <a:endParaRPr lang="tr-TR" altLang="tr-TR" sz="4800" b="1" dirty="0">
              <a:solidFill>
                <a:srgbClr val="CC0000"/>
              </a:solidFill>
              <a:latin typeface="Arial" charset="0"/>
            </a:endParaRPr>
          </a:p>
          <a:p>
            <a:pPr algn="ctr" eaLnBrk="1" hangingPunct="1">
              <a:buFont typeface="Wingdings" pitchFamily="2" charset="2"/>
              <a:buNone/>
            </a:pPr>
            <a:r>
              <a:rPr lang="tr-TR" altLang="tr-TR" sz="4800" b="1" dirty="0">
                <a:solidFill>
                  <a:srgbClr val="CC0000"/>
                </a:solidFill>
                <a:latin typeface="Arial" charset="0"/>
              </a:rPr>
              <a:t>DİĞER </a:t>
            </a:r>
          </a:p>
          <a:p>
            <a:pPr algn="ctr" eaLnBrk="1" hangingPunct="1">
              <a:buFont typeface="Wingdings" pitchFamily="2" charset="2"/>
              <a:buNone/>
            </a:pPr>
            <a:r>
              <a:rPr lang="tr-TR" altLang="tr-TR" sz="4800" b="1" dirty="0">
                <a:solidFill>
                  <a:srgbClr val="CC0000"/>
                </a:solidFill>
                <a:latin typeface="Arial" charset="0"/>
              </a:rPr>
              <a:t>ACİL DURUMLAR</a:t>
            </a:r>
          </a:p>
          <a:p>
            <a:pPr eaLnBrk="1" hangingPunct="1">
              <a:buFont typeface="Wingdings" pitchFamily="2" charset="2"/>
              <a:buNone/>
            </a:pPr>
            <a:r>
              <a:rPr lang="tr-TR" altLang="tr-TR" sz="4800" b="1" dirty="0">
                <a:solidFill>
                  <a:srgbClr val="CC0000"/>
                </a:solidFill>
                <a:latin typeface="Arial" charset="0"/>
              </a:rPr>
              <a:t>		</a:t>
            </a:r>
            <a:r>
              <a:rPr lang="tr-TR" altLang="tr-TR" sz="2400" b="1" dirty="0">
                <a:solidFill>
                  <a:srgbClr val="CC0000"/>
                </a:solidFill>
                <a:latin typeface="Arial" charset="0"/>
              </a:rPr>
              <a:t> 	 - Göğüste Kuvvetli Ağrı</a:t>
            </a:r>
          </a:p>
          <a:p>
            <a:pPr eaLnBrk="1" hangingPunct="1">
              <a:buFont typeface="Wingdings" pitchFamily="2" charset="2"/>
              <a:buNone/>
            </a:pPr>
            <a:r>
              <a:rPr lang="tr-TR" altLang="tr-TR" sz="2400" b="1" dirty="0">
                <a:solidFill>
                  <a:srgbClr val="CC0000"/>
                </a:solidFill>
                <a:latin typeface="Arial" charset="0"/>
              </a:rPr>
              <a:t>		  	 - Kan Şekeri Düşüklüğü</a:t>
            </a:r>
          </a:p>
          <a:p>
            <a:pPr eaLnBrk="1" hangingPunct="1">
              <a:buFont typeface="Wingdings" pitchFamily="2" charset="2"/>
              <a:buNone/>
            </a:pPr>
            <a:r>
              <a:rPr lang="tr-TR" altLang="tr-TR" sz="2400" b="1" dirty="0">
                <a:solidFill>
                  <a:srgbClr val="CC0000"/>
                </a:solidFill>
                <a:latin typeface="Arial" charset="0"/>
              </a:rPr>
              <a:t>		 	 - Havale</a:t>
            </a: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197</a:t>
            </a:fld>
            <a:endParaRPr lang="tr-TR"/>
          </a:p>
        </p:txBody>
      </p:sp>
    </p:spTree>
    <p:extLst>
      <p:ext uri="{BB962C8B-B14F-4D97-AF65-F5344CB8AC3E}">
        <p14:creationId xmlns:p14="http://schemas.microsoft.com/office/powerpoint/2010/main" val="3120237945"/>
      </p:ext>
    </p:extLst>
  </p:cSld>
  <p:clrMapOvr>
    <a:masterClrMapping/>
  </p:clrMapOvr>
  <p:transition>
    <p:random/>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igns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404813"/>
            <a:ext cx="5327650" cy="614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198</a:t>
            </a:fld>
            <a:endParaRPr lang="tr-TR"/>
          </a:p>
        </p:txBody>
      </p:sp>
    </p:spTree>
    <p:extLst>
      <p:ext uri="{BB962C8B-B14F-4D97-AF65-F5344CB8AC3E}">
        <p14:creationId xmlns:p14="http://schemas.microsoft.com/office/powerpoint/2010/main" val="338951207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8"/>
          <p:cNvSpPr>
            <a:spLocks noGrp="1" noChangeArrowheads="1"/>
          </p:cNvSpPr>
          <p:nvPr>
            <p:ph type="title"/>
          </p:nvPr>
        </p:nvSpPr>
        <p:spPr>
          <a:xfrm>
            <a:off x="785813" y="500063"/>
            <a:ext cx="8229600" cy="1139825"/>
          </a:xfrm>
        </p:spPr>
        <p:txBody>
          <a:bodyPr/>
          <a:lstStyle/>
          <a:p>
            <a:pPr algn="ctr" eaLnBrk="1" hangingPunct="1"/>
            <a:r>
              <a:rPr lang="tr-TR" altLang="tr-TR" sz="3200" b="1">
                <a:solidFill>
                  <a:srgbClr val="CC0000"/>
                </a:solidFill>
                <a:latin typeface="Arial" charset="0"/>
              </a:rPr>
              <a:t>GÖĞÜSTE KUVVETLİ AĞRI</a:t>
            </a:r>
          </a:p>
        </p:txBody>
      </p:sp>
      <p:sp>
        <p:nvSpPr>
          <p:cNvPr id="7171" name="Rectangle 6"/>
          <p:cNvSpPr>
            <a:spLocks noGrp="1" noChangeArrowheads="1"/>
          </p:cNvSpPr>
          <p:nvPr>
            <p:ph type="body" sz="half" idx="1"/>
          </p:nvPr>
        </p:nvSpPr>
        <p:spPr>
          <a:xfrm>
            <a:off x="714375" y="2000250"/>
            <a:ext cx="8215313" cy="4673600"/>
          </a:xfrm>
          <a:noFill/>
        </p:spPr>
        <p:txBody>
          <a:bodyPr>
            <a:normAutofit lnSpcReduction="10000"/>
          </a:bodyPr>
          <a:lstStyle/>
          <a:p>
            <a:pPr eaLnBrk="1" hangingPunct="1">
              <a:lnSpc>
                <a:spcPct val="130000"/>
              </a:lnSpc>
              <a:buFont typeface="Wingdings" pitchFamily="2" charset="2"/>
              <a:buNone/>
            </a:pPr>
            <a:r>
              <a:rPr lang="tr-TR" altLang="tr-TR" sz="2400" b="1">
                <a:solidFill>
                  <a:srgbClr val="CC0000"/>
                </a:solidFill>
                <a:latin typeface="Arial" charset="0"/>
              </a:rPr>
              <a:t>Kalp Spazmının Belirtileri : </a:t>
            </a:r>
          </a:p>
          <a:p>
            <a:pPr eaLnBrk="1" hangingPunct="1">
              <a:lnSpc>
                <a:spcPct val="130000"/>
              </a:lnSpc>
              <a:buClr>
                <a:srgbClr val="CC0000"/>
              </a:buClr>
              <a:buFont typeface="Wingdings" pitchFamily="2" charset="2"/>
              <a:buChar char="Ø"/>
            </a:pPr>
            <a:r>
              <a:rPr lang="tr-TR" altLang="tr-TR" sz="2400" b="1">
                <a:latin typeface="Arial" charset="0"/>
              </a:rPr>
              <a:t>Sıkıntı ya da nefes darlığı</a:t>
            </a:r>
          </a:p>
          <a:p>
            <a:pPr eaLnBrk="1" hangingPunct="1">
              <a:lnSpc>
                <a:spcPct val="130000"/>
              </a:lnSpc>
              <a:buClr>
                <a:srgbClr val="CC0000"/>
              </a:buClr>
              <a:buFont typeface="Wingdings" pitchFamily="2" charset="2"/>
              <a:buChar char="Ø"/>
            </a:pPr>
            <a:r>
              <a:rPr lang="tr-TR" altLang="tr-TR" sz="2400" b="1">
                <a:solidFill>
                  <a:srgbClr val="C00000"/>
                </a:solidFill>
                <a:latin typeface="Arial" charset="0"/>
              </a:rPr>
              <a:t>Ağrı</a:t>
            </a:r>
            <a:r>
              <a:rPr lang="tr-TR" altLang="tr-TR" sz="2400" b="1">
                <a:latin typeface="Arial" charset="0"/>
              </a:rPr>
              <a:t>; genellikle göğüs ortasında başlar; kollara, sırta ve çeneye doğru ilerler.</a:t>
            </a:r>
          </a:p>
          <a:p>
            <a:pPr eaLnBrk="1" hangingPunct="1">
              <a:lnSpc>
                <a:spcPct val="130000"/>
              </a:lnSpc>
              <a:buClr>
                <a:srgbClr val="CC0000"/>
              </a:buClr>
              <a:buFont typeface="Wingdings" pitchFamily="2" charset="2"/>
              <a:buChar char="Ø"/>
            </a:pPr>
            <a:r>
              <a:rPr lang="tr-TR" altLang="tr-TR" sz="2400" b="1">
                <a:latin typeface="Arial" charset="0"/>
              </a:rPr>
              <a:t>Fiziksel zorlama, heyecan, üzüntü ya da fazla yemek yeme sonucu ortaya çıkar.</a:t>
            </a:r>
          </a:p>
          <a:p>
            <a:pPr eaLnBrk="1" hangingPunct="1">
              <a:lnSpc>
                <a:spcPct val="130000"/>
              </a:lnSpc>
              <a:buClr>
                <a:srgbClr val="CC0000"/>
              </a:buClr>
              <a:buFont typeface="Wingdings" pitchFamily="2" charset="2"/>
              <a:buChar char="Ø"/>
            </a:pPr>
            <a:r>
              <a:rPr lang="tr-TR" altLang="tr-TR" sz="2400" b="1">
                <a:latin typeface="Arial" charset="0"/>
              </a:rPr>
              <a:t>Kısa sürelidir. İstirahat ile sona erer.</a:t>
            </a:r>
          </a:p>
          <a:p>
            <a:pPr algn="ctr" eaLnBrk="1" hangingPunct="1">
              <a:lnSpc>
                <a:spcPct val="130000"/>
              </a:lnSpc>
              <a:buClr>
                <a:srgbClr val="CC0000"/>
              </a:buClr>
              <a:buFont typeface="Wingdings" pitchFamily="2" charset="2"/>
              <a:buNone/>
            </a:pPr>
            <a:r>
              <a:rPr lang="tr-TR" altLang="tr-TR" sz="2400" b="1">
                <a:solidFill>
                  <a:srgbClr val="C00000"/>
                </a:solidFill>
                <a:latin typeface="Arial" charset="0"/>
              </a:rPr>
              <a:t>İstirahat halindeyken görülmesi; ciddi bir durumu gösterir.</a:t>
            </a:r>
          </a:p>
        </p:txBody>
      </p:sp>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199</a:t>
            </a:fld>
            <a:endParaRPr lang="tr-TR"/>
          </a:p>
        </p:txBody>
      </p:sp>
    </p:spTree>
    <p:extLst>
      <p:ext uri="{BB962C8B-B14F-4D97-AF65-F5344CB8AC3E}">
        <p14:creationId xmlns:p14="http://schemas.microsoft.com/office/powerpoint/2010/main" val="4105800487"/>
      </p:ext>
    </p:extLst>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619250" y="765175"/>
            <a:ext cx="6581775" cy="906463"/>
          </a:xfrm>
        </p:spPr>
        <p:txBody>
          <a:bodyPr/>
          <a:lstStyle/>
          <a:p>
            <a:pPr algn="ctr" eaLnBrk="1" hangingPunct="1"/>
            <a:r>
              <a:rPr lang="tr-TR" altLang="tr-TR" sz="3400" b="1" dirty="0">
                <a:solidFill>
                  <a:srgbClr val="CC0000"/>
                </a:solidFill>
                <a:latin typeface="Arial" charset="0"/>
              </a:rPr>
              <a:t>BEKLENTİLER</a:t>
            </a:r>
          </a:p>
        </p:txBody>
      </p:sp>
      <p:sp>
        <p:nvSpPr>
          <p:cNvPr id="4099" name="Rectangle 3"/>
          <p:cNvSpPr>
            <a:spLocks noGrp="1" noChangeArrowheads="1"/>
          </p:cNvSpPr>
          <p:nvPr>
            <p:ph type="body" sz="half" idx="1"/>
          </p:nvPr>
        </p:nvSpPr>
        <p:spPr>
          <a:xfrm>
            <a:off x="785813" y="1773238"/>
            <a:ext cx="8358187" cy="4530725"/>
          </a:xfrm>
        </p:spPr>
        <p:txBody>
          <a:bodyPr/>
          <a:lstStyle/>
          <a:p>
            <a:pPr marL="495300" indent="-495300" eaLnBrk="1" hangingPunct="1">
              <a:buClr>
                <a:srgbClr val="CC0000"/>
              </a:buClr>
              <a:buFont typeface="Wingdings" pitchFamily="2" charset="2"/>
              <a:buNone/>
            </a:pPr>
            <a:endParaRPr lang="tr-TR" altLang="tr-TR" sz="2000" b="1" dirty="0">
              <a:latin typeface="Arial" charset="0"/>
            </a:endParaRPr>
          </a:p>
          <a:p>
            <a:pPr marL="495300" indent="-495300" eaLnBrk="1" hangingPunct="1">
              <a:buClr>
                <a:srgbClr val="CC0000"/>
              </a:buClr>
              <a:buFont typeface="Wingdings" pitchFamily="2" charset="2"/>
              <a:buNone/>
            </a:pPr>
            <a:endParaRPr lang="tr-TR" altLang="tr-TR" sz="2400" b="1" dirty="0">
              <a:latin typeface="Arial" charset="0"/>
            </a:endParaRPr>
          </a:p>
          <a:p>
            <a:pPr marL="495300" indent="-495300" eaLnBrk="1" hangingPunct="1">
              <a:buClr>
                <a:srgbClr val="CC0000"/>
              </a:buClr>
              <a:buFont typeface="Wingdings" pitchFamily="2" charset="2"/>
              <a:buChar char="Ø"/>
            </a:pPr>
            <a:r>
              <a:rPr lang="tr-TR" altLang="tr-TR" sz="2400" b="1" dirty="0">
                <a:latin typeface="Arial" charset="0"/>
              </a:rPr>
              <a:t>Zamana uyulması,</a:t>
            </a:r>
          </a:p>
          <a:p>
            <a:pPr marL="495300" indent="-495300" eaLnBrk="1" hangingPunct="1">
              <a:buClr>
                <a:srgbClr val="CC0000"/>
              </a:buClr>
              <a:buFont typeface="Wingdings" pitchFamily="2" charset="2"/>
              <a:buChar char="Ø"/>
            </a:pPr>
            <a:endParaRPr lang="tr-TR" altLang="tr-TR" sz="2400" b="1" dirty="0">
              <a:latin typeface="Arial" charset="0"/>
            </a:endParaRPr>
          </a:p>
          <a:p>
            <a:pPr marL="495300" indent="-495300" eaLnBrk="1" hangingPunct="1">
              <a:buClr>
                <a:srgbClr val="CC0000"/>
              </a:buClr>
              <a:buFont typeface="Wingdings" pitchFamily="2" charset="2"/>
              <a:buChar char="Ø"/>
            </a:pPr>
            <a:r>
              <a:rPr lang="tr-TR" altLang="tr-TR" sz="2400" b="1" dirty="0">
                <a:latin typeface="Arial" charset="0"/>
              </a:rPr>
              <a:t>Aktif katılımın sağlanması,</a:t>
            </a:r>
          </a:p>
          <a:p>
            <a:pPr marL="495300" indent="-495300" eaLnBrk="1" hangingPunct="1">
              <a:buClr>
                <a:srgbClr val="CC0000"/>
              </a:buClr>
              <a:buFont typeface="Wingdings" pitchFamily="2" charset="2"/>
              <a:buNone/>
            </a:pPr>
            <a:endParaRPr lang="tr-TR" altLang="tr-TR" sz="2400" b="1" dirty="0">
              <a:latin typeface="Arial" charset="0"/>
            </a:endParaRPr>
          </a:p>
          <a:p>
            <a:pPr marL="495300" indent="-495300" eaLnBrk="1" hangingPunct="1">
              <a:buClr>
                <a:srgbClr val="CC0000"/>
              </a:buClr>
              <a:buFont typeface="Wingdings" pitchFamily="2" charset="2"/>
              <a:buChar char="Ø"/>
            </a:pPr>
            <a:r>
              <a:rPr lang="tr-TR" altLang="tr-TR" sz="2400" b="1" dirty="0">
                <a:latin typeface="Arial" charset="0"/>
              </a:rPr>
              <a:t>Cep telefonlarının sessize alınması,</a:t>
            </a:r>
          </a:p>
          <a:p>
            <a:pPr marL="495300" indent="-495300" eaLnBrk="1" hangingPunct="1">
              <a:buClr>
                <a:srgbClr val="CC0000"/>
              </a:buClr>
              <a:buFont typeface="Wingdings" pitchFamily="2" charset="2"/>
              <a:buChar char="Ø"/>
            </a:pPr>
            <a:endParaRPr lang="tr-TR" altLang="tr-TR" sz="2400" b="1" dirty="0">
              <a:latin typeface="Arial" charset="0"/>
            </a:endParaRPr>
          </a:p>
          <a:p>
            <a:pPr marL="495300" indent="-495300" eaLnBrk="1" hangingPunct="1">
              <a:buFont typeface="Wingdings" pitchFamily="2" charset="2"/>
              <a:buChar char="Ø"/>
            </a:pPr>
            <a:endParaRPr lang="tr-TR" altLang="tr-TR" sz="2400" b="1" dirty="0">
              <a:latin typeface="Arial" charset="0"/>
            </a:endParaRPr>
          </a:p>
        </p:txBody>
      </p:sp>
      <p:sp>
        <p:nvSpPr>
          <p:cNvPr id="4" name="3 Şeritli Sağ Ok"/>
          <p:cNvSpPr/>
          <p:nvPr/>
        </p:nvSpPr>
        <p:spPr bwMode="auto">
          <a:xfrm>
            <a:off x="8215313" y="6357938"/>
            <a:ext cx="642937" cy="269875"/>
          </a:xfrm>
          <a:prstGeom prst="stripedRightArrow">
            <a:avLst/>
          </a:prstGeom>
          <a:solidFill>
            <a:srgbClr val="C00000"/>
          </a:solidFill>
          <a:ln w="9525" cap="flat" cmpd="sng" algn="ctr">
            <a:noFill/>
            <a:prstDash val="solid"/>
            <a:round/>
            <a:headEnd type="none" w="med" len="med"/>
            <a:tailEnd type="none" w="med" len="med"/>
          </a:ln>
          <a:effectLst/>
        </p:spPr>
        <p:txBody>
          <a:bodyPr lIns="92075" tIns="46038" rIns="92075" bIns="46038"/>
          <a:lstStyle/>
          <a:p>
            <a:pPr>
              <a:defRPr/>
            </a:pPr>
            <a:endParaRPr lang="tr-TR"/>
          </a:p>
        </p:txBody>
      </p:sp>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2</a:t>
            </a:fld>
            <a:endParaRPr lang="tr-TR"/>
          </a:p>
        </p:txBody>
      </p:sp>
    </p:spTree>
    <p:extLst>
      <p:ext uri="{BB962C8B-B14F-4D97-AF65-F5344CB8AC3E}">
        <p14:creationId xmlns:p14="http://schemas.microsoft.com/office/powerpoint/2010/main" val="3787560360"/>
      </p:ext>
    </p:extLst>
  </p:cSld>
  <p:clrMapOvr>
    <a:masterClrMapping/>
  </p:clrMapOvr>
  <p:transition>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755650" y="836613"/>
            <a:ext cx="8080375" cy="906462"/>
          </a:xfrm>
        </p:spPr>
        <p:txBody>
          <a:bodyPr/>
          <a:lstStyle/>
          <a:p>
            <a:pPr algn="ctr" eaLnBrk="1" hangingPunct="1"/>
            <a:r>
              <a:rPr lang="tr-TR" altLang="tr-TR" sz="3200" b="1">
                <a:solidFill>
                  <a:srgbClr val="CC0000"/>
                </a:solidFill>
                <a:latin typeface="Arial" charset="0"/>
              </a:rPr>
              <a:t>İLK YARDIMCI NELER YAPMALI?</a:t>
            </a:r>
          </a:p>
        </p:txBody>
      </p:sp>
      <p:sp>
        <p:nvSpPr>
          <p:cNvPr id="22531" name="Rectangle 3"/>
          <p:cNvSpPr>
            <a:spLocks noGrp="1" noChangeArrowheads="1"/>
          </p:cNvSpPr>
          <p:nvPr>
            <p:ph type="body" sz="half" idx="1"/>
          </p:nvPr>
        </p:nvSpPr>
        <p:spPr>
          <a:xfrm>
            <a:off x="755650" y="2276475"/>
            <a:ext cx="8075613" cy="5157788"/>
          </a:xfrm>
        </p:spPr>
        <p:txBody>
          <a:bodyPr/>
          <a:lstStyle/>
          <a:p>
            <a:pPr eaLnBrk="1" hangingPunct="1">
              <a:buClr>
                <a:srgbClr val="C00000"/>
              </a:buClr>
              <a:buFont typeface="Wingdings" pitchFamily="2" charset="2"/>
              <a:buNone/>
            </a:pPr>
            <a:endParaRPr lang="tr-TR" altLang="tr-TR" sz="2400" b="1" dirty="0">
              <a:latin typeface="Arial" charset="0"/>
            </a:endParaRPr>
          </a:p>
          <a:p>
            <a:pPr eaLnBrk="1" hangingPunct="1">
              <a:buClr>
                <a:srgbClr val="C00000"/>
              </a:buClr>
              <a:buFont typeface="Wingdings" pitchFamily="2" charset="2"/>
              <a:buChar char="Ø"/>
            </a:pPr>
            <a:r>
              <a:rPr lang="tr-TR" altLang="tr-TR" sz="2400" b="1" dirty="0">
                <a:latin typeface="Arial" charset="0"/>
              </a:rPr>
              <a:t>Hasta/yaralıların korku ve endişelerin gidermeli,</a:t>
            </a:r>
          </a:p>
          <a:p>
            <a:pPr eaLnBrk="1" hangingPunct="1">
              <a:buClr>
                <a:srgbClr val="C00000"/>
              </a:buClr>
              <a:buFont typeface="Wingdings" pitchFamily="2" charset="2"/>
              <a:buNone/>
            </a:pPr>
            <a:endParaRPr lang="tr-TR" altLang="tr-TR" sz="2400" b="1" dirty="0">
              <a:latin typeface="Arial" charset="0"/>
            </a:endParaRPr>
          </a:p>
          <a:p>
            <a:pPr eaLnBrk="1" hangingPunct="1">
              <a:buClr>
                <a:srgbClr val="C00000"/>
              </a:buClr>
              <a:buFont typeface="Wingdings" pitchFamily="2" charset="2"/>
              <a:buChar char="Ø"/>
            </a:pPr>
            <a:r>
              <a:rPr lang="tr-TR" altLang="tr-TR" sz="2400" b="1" dirty="0">
                <a:latin typeface="Arial" charset="0"/>
              </a:rPr>
              <a:t>Hasta/yaralıyı kayıp olarak görmemeli,</a:t>
            </a:r>
          </a:p>
          <a:p>
            <a:pPr eaLnBrk="1" hangingPunct="1">
              <a:buClr>
                <a:srgbClr val="C00000"/>
              </a:buClr>
              <a:buFont typeface="Wingdings" pitchFamily="2" charset="2"/>
              <a:buNone/>
            </a:pPr>
            <a:endParaRPr lang="tr-TR" altLang="tr-TR" sz="2400" b="1" dirty="0">
              <a:latin typeface="Arial" charset="0"/>
            </a:endParaRPr>
          </a:p>
          <a:p>
            <a:pPr eaLnBrk="1" hangingPunct="1">
              <a:buClr>
                <a:srgbClr val="C00000"/>
              </a:buClr>
              <a:buFont typeface="Wingdings" pitchFamily="2" charset="2"/>
              <a:buChar char="Ø"/>
            </a:pPr>
            <a:r>
              <a:rPr lang="tr-TR" altLang="tr-TR" sz="2400" b="1" dirty="0">
                <a:latin typeface="Arial" charset="0"/>
              </a:rPr>
              <a:t>En iyi düzeyde ilk yardım verebilmek için kendisini formda tutmalıdır</a:t>
            </a:r>
          </a:p>
          <a:p>
            <a:pPr eaLnBrk="1" hangingPunct="1">
              <a:buClr>
                <a:srgbClr val="C00000"/>
              </a:buClr>
              <a:buFont typeface="Wingdings" pitchFamily="2" charset="2"/>
              <a:buChar char="Ø"/>
            </a:pPr>
            <a:endParaRPr lang="tr-TR" altLang="tr-TR" sz="2400" b="1" dirty="0">
              <a:latin typeface="Arial" charset="0"/>
            </a:endParaRPr>
          </a:p>
          <a:p>
            <a:pPr eaLnBrk="1" hangingPunct="1">
              <a:buClr>
                <a:srgbClr val="C00000"/>
              </a:buClr>
              <a:buFont typeface="Wingdings" pitchFamily="2" charset="2"/>
              <a:buChar char="Ø"/>
            </a:pPr>
            <a:endParaRPr lang="tr-TR" altLang="tr-TR" sz="2400" b="1" dirty="0">
              <a:latin typeface="Arial" charset="0"/>
            </a:endParaRPr>
          </a:p>
          <a:p>
            <a:pPr eaLnBrk="1" hangingPunct="1">
              <a:buClr>
                <a:srgbClr val="C00000"/>
              </a:buClr>
              <a:buFont typeface="Wingdings" pitchFamily="2" charset="2"/>
              <a:buChar char="Ø"/>
            </a:pPr>
            <a:endParaRPr lang="tr-TR" altLang="tr-TR" sz="2400" b="1" u="sng" dirty="0">
              <a:latin typeface="Arial" charset="0"/>
            </a:endParaRPr>
          </a:p>
          <a:p>
            <a:pPr eaLnBrk="1" hangingPunct="1">
              <a:buClr>
                <a:srgbClr val="C00000"/>
              </a:buClr>
              <a:buFont typeface="Wingdings" pitchFamily="2" charset="2"/>
              <a:buNone/>
            </a:pPr>
            <a:endParaRPr lang="tr-TR" altLang="tr-TR" sz="2400" b="1" u="sng" dirty="0">
              <a:latin typeface="Arial" charset="0"/>
            </a:endParaRPr>
          </a:p>
          <a:p>
            <a:pPr eaLnBrk="1" hangingPunct="1">
              <a:buFont typeface="Wingdings" pitchFamily="2" charset="2"/>
              <a:buChar char="Ø"/>
            </a:pPr>
            <a:endParaRPr lang="tr-TR" altLang="tr-TR" sz="2400" b="1" u="sng" dirty="0">
              <a:latin typeface="Arial" charset="0"/>
            </a:endParaRPr>
          </a:p>
          <a:p>
            <a:pPr eaLnBrk="1" hangingPunct="1">
              <a:buFont typeface="Wingdings" pitchFamily="2" charset="2"/>
              <a:buChar char="Ø"/>
            </a:pPr>
            <a:endParaRPr lang="tr-TR" altLang="tr-TR" sz="2400" b="1" dirty="0">
              <a:latin typeface="Arial" charset="0"/>
            </a:endParaRPr>
          </a:p>
          <a:p>
            <a:pPr eaLnBrk="1" hangingPunct="1">
              <a:buFont typeface="Wingdings" pitchFamily="2" charset="2"/>
              <a:buNone/>
            </a:pPr>
            <a:endParaRPr lang="tr-TR" altLang="tr-TR" sz="2400" b="1" dirty="0">
              <a:latin typeface="Arial" charset="0"/>
            </a:endParaRP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20</a:t>
            </a:fld>
            <a:endParaRPr lang="tr-TR"/>
          </a:p>
        </p:txBody>
      </p:sp>
    </p:spTree>
    <p:extLst>
      <p:ext uri="{BB962C8B-B14F-4D97-AF65-F5344CB8AC3E}">
        <p14:creationId xmlns:p14="http://schemas.microsoft.com/office/powerpoint/2010/main" val="3457711378"/>
      </p:ext>
    </p:extLst>
  </p:cSld>
  <p:clrMapOvr>
    <a:masterClrMapping/>
  </p:clrMapOvr>
  <p:transition>
    <p:random/>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8"/>
          <p:cNvSpPr>
            <a:spLocks noGrp="1" noChangeArrowheads="1"/>
          </p:cNvSpPr>
          <p:nvPr>
            <p:ph type="title"/>
          </p:nvPr>
        </p:nvSpPr>
        <p:spPr>
          <a:xfrm>
            <a:off x="914400" y="571500"/>
            <a:ext cx="8229600" cy="1139825"/>
          </a:xfrm>
        </p:spPr>
        <p:txBody>
          <a:bodyPr/>
          <a:lstStyle/>
          <a:p>
            <a:pPr algn="ctr" eaLnBrk="1" hangingPunct="1"/>
            <a:r>
              <a:rPr lang="tr-TR" altLang="tr-TR" sz="3200" b="1">
                <a:solidFill>
                  <a:srgbClr val="CC0000"/>
                </a:solidFill>
                <a:latin typeface="Arial" charset="0"/>
              </a:rPr>
              <a:t>GÖĞÜSTE KUVVETLİ AĞRI</a:t>
            </a:r>
          </a:p>
        </p:txBody>
      </p:sp>
      <p:sp>
        <p:nvSpPr>
          <p:cNvPr id="4" name="Rectangle 6"/>
          <p:cNvSpPr txBox="1">
            <a:spLocks noChangeArrowheads="1"/>
          </p:cNvSpPr>
          <p:nvPr/>
        </p:nvSpPr>
        <p:spPr bwMode="auto">
          <a:xfrm>
            <a:off x="714375" y="2214563"/>
            <a:ext cx="8429625" cy="4459287"/>
          </a:xfrm>
          <a:prstGeom prst="rect">
            <a:avLst/>
          </a:prstGeom>
          <a:noFill/>
          <a:ln w="9525">
            <a:noFill/>
            <a:miter lim="800000"/>
            <a:headEnd/>
            <a:tailEnd/>
          </a:ln>
        </p:spPr>
        <p:txBody>
          <a:bodyPr/>
          <a:lstStyle/>
          <a:p>
            <a:pPr marL="342900" indent="-342900">
              <a:lnSpc>
                <a:spcPct val="130000"/>
              </a:lnSpc>
              <a:spcBef>
                <a:spcPct val="20000"/>
              </a:spcBef>
              <a:buClr>
                <a:schemeClr val="bg2"/>
              </a:buClr>
              <a:buSzPct val="75000"/>
              <a:buFont typeface="Wingdings" pitchFamily="2" charset="2"/>
              <a:buNone/>
              <a:defRPr/>
            </a:pPr>
            <a:r>
              <a:rPr lang="tr-TR" sz="2400" kern="0" dirty="0">
                <a:solidFill>
                  <a:srgbClr val="CC0000"/>
                </a:solidFill>
                <a:latin typeface="Arial" pitchFamily="34" charset="0"/>
                <a:cs typeface="Arial" pitchFamily="34" charset="0"/>
              </a:rPr>
              <a:t>    Kalp Krizinin Belirtileri :</a:t>
            </a:r>
          </a:p>
          <a:p>
            <a:pPr marL="342900" indent="-342900">
              <a:lnSpc>
                <a:spcPct val="130000"/>
              </a:lnSpc>
              <a:spcBef>
                <a:spcPct val="20000"/>
              </a:spcBef>
              <a:buClr>
                <a:srgbClr val="CC0000"/>
              </a:buClr>
              <a:buSzPct val="75000"/>
              <a:buFont typeface="Wingdings" pitchFamily="2" charset="2"/>
              <a:buChar char="Ø"/>
              <a:defRPr/>
            </a:pPr>
            <a:r>
              <a:rPr lang="tr-TR" sz="2400" kern="0" dirty="0">
                <a:latin typeface="Arial" pitchFamily="34" charset="0"/>
                <a:cs typeface="Arial" pitchFamily="34" charset="0"/>
              </a:rPr>
              <a:t>Hasta/yaralı ciddi bir sıkıntı hisseder, </a:t>
            </a:r>
          </a:p>
          <a:p>
            <a:pPr marL="342900" indent="-342900">
              <a:lnSpc>
                <a:spcPct val="130000"/>
              </a:lnSpc>
              <a:spcBef>
                <a:spcPct val="20000"/>
              </a:spcBef>
              <a:buClr>
                <a:srgbClr val="CC0000"/>
              </a:buClr>
              <a:buSzPct val="75000"/>
              <a:buFont typeface="Wingdings" pitchFamily="2" charset="2"/>
              <a:buChar char="Ø"/>
              <a:defRPr/>
            </a:pPr>
            <a:r>
              <a:rPr lang="tr-TR" sz="2400" kern="0" dirty="0">
                <a:latin typeface="Arial" pitchFamily="34" charset="0"/>
                <a:cs typeface="Arial" pitchFamily="34" charset="0"/>
              </a:rPr>
              <a:t>Terleme, mide bulantısı, kusma vb. görülür,</a:t>
            </a:r>
          </a:p>
          <a:p>
            <a:pPr marL="342900" indent="-342900">
              <a:lnSpc>
                <a:spcPct val="130000"/>
              </a:lnSpc>
              <a:spcBef>
                <a:spcPct val="20000"/>
              </a:spcBef>
              <a:buClr>
                <a:srgbClr val="CC0000"/>
              </a:buClr>
              <a:buSzPct val="75000"/>
              <a:buFont typeface="Wingdings" pitchFamily="2" charset="2"/>
              <a:buChar char="Ø"/>
              <a:defRPr/>
            </a:pPr>
            <a:r>
              <a:rPr lang="tr-TR" sz="2400" kern="0" dirty="0">
                <a:solidFill>
                  <a:srgbClr val="C00000"/>
                </a:solidFill>
                <a:latin typeface="Arial" pitchFamily="34" charset="0"/>
                <a:cs typeface="Arial" pitchFamily="34" charset="0"/>
              </a:rPr>
              <a:t>Ağrı</a:t>
            </a:r>
            <a:r>
              <a:rPr lang="tr-TR" sz="2400" kern="0" dirty="0">
                <a:latin typeface="Arial" pitchFamily="34" charset="0"/>
                <a:cs typeface="Arial" pitchFamily="34" charset="0"/>
              </a:rPr>
              <a:t>; göğüs ya da mide boşluğunun herhangi bir yerinde, sıklıkla kravat bölgesinden omuzlara ve sol kola yayılır,</a:t>
            </a:r>
          </a:p>
          <a:p>
            <a:pPr marL="342900" indent="-342900">
              <a:lnSpc>
                <a:spcPct val="130000"/>
              </a:lnSpc>
              <a:spcBef>
                <a:spcPct val="20000"/>
              </a:spcBef>
              <a:buClr>
                <a:srgbClr val="CC0000"/>
              </a:buClr>
              <a:buSzPct val="75000"/>
              <a:buFont typeface="Wingdings" pitchFamily="2" charset="2"/>
              <a:buChar char="Ø"/>
              <a:defRPr/>
            </a:pPr>
            <a:r>
              <a:rPr lang="tr-TR" sz="2400" kern="0" dirty="0">
                <a:latin typeface="Arial" pitchFamily="34" charset="0"/>
                <a:cs typeface="Arial" pitchFamily="34" charset="0"/>
              </a:rPr>
              <a:t>Bazen hazımsızlık ve kas ağrısı şeklinde belirti verir.</a:t>
            </a:r>
          </a:p>
        </p:txBody>
      </p:sp>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200</a:t>
            </a:fld>
            <a:endParaRPr lang="tr-TR"/>
          </a:p>
        </p:txBody>
      </p:sp>
    </p:spTree>
    <p:extLst>
      <p:ext uri="{BB962C8B-B14F-4D97-AF65-F5344CB8AC3E}">
        <p14:creationId xmlns:p14="http://schemas.microsoft.com/office/powerpoint/2010/main" val="3552908610"/>
      </p:ext>
    </p:extLst>
  </p:cSld>
  <p:clrMapOvr>
    <a:masterClrMapping/>
  </p:clrMapOvr>
  <p:transition>
    <p:random/>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914400" y="620713"/>
            <a:ext cx="8229600" cy="1139825"/>
          </a:xfrm>
        </p:spPr>
        <p:txBody>
          <a:bodyPr/>
          <a:lstStyle/>
          <a:p>
            <a:pPr algn="ctr" eaLnBrk="1" hangingPunct="1"/>
            <a:r>
              <a:rPr lang="tr-TR" altLang="tr-TR" sz="3200" b="1">
                <a:solidFill>
                  <a:srgbClr val="CC0000"/>
                </a:solidFill>
                <a:latin typeface="Arial" charset="0"/>
              </a:rPr>
              <a:t>GÖĞÜSTE KUVVETLİ AĞRIDA </a:t>
            </a:r>
            <a:br>
              <a:rPr lang="tr-TR" altLang="tr-TR" sz="3200" b="1">
                <a:solidFill>
                  <a:srgbClr val="CC0000"/>
                </a:solidFill>
                <a:latin typeface="Arial" charset="0"/>
              </a:rPr>
            </a:br>
            <a:r>
              <a:rPr lang="tr-TR" altLang="tr-TR" sz="3200" b="1">
                <a:solidFill>
                  <a:srgbClr val="CC0000"/>
                </a:solidFill>
                <a:latin typeface="Arial" charset="0"/>
              </a:rPr>
              <a:t>İLK YARDIM</a:t>
            </a:r>
          </a:p>
        </p:txBody>
      </p:sp>
      <p:sp>
        <p:nvSpPr>
          <p:cNvPr id="9219" name="Rectangle 3"/>
          <p:cNvSpPr>
            <a:spLocks noGrp="1" noChangeArrowheads="1"/>
          </p:cNvSpPr>
          <p:nvPr>
            <p:ph type="body" sz="half" idx="1"/>
          </p:nvPr>
        </p:nvSpPr>
        <p:spPr>
          <a:xfrm>
            <a:off x="642938" y="2143125"/>
            <a:ext cx="8501062" cy="4714875"/>
          </a:xfrm>
        </p:spPr>
        <p:txBody>
          <a:bodyPr/>
          <a:lstStyle/>
          <a:p>
            <a:pPr eaLnBrk="1" hangingPunct="1">
              <a:lnSpc>
                <a:spcPct val="140000"/>
              </a:lnSpc>
              <a:buClr>
                <a:srgbClr val="CC0000"/>
              </a:buClr>
              <a:buFont typeface="Wingdings" pitchFamily="2" charset="2"/>
              <a:buChar char="Ø"/>
            </a:pPr>
            <a:r>
              <a:rPr lang="tr-TR" altLang="tr-TR" sz="2300" b="1">
                <a:latin typeface="Arial" charset="0"/>
              </a:rPr>
              <a:t>Hasta/yaralının yaşam bulguları kontrol edilir,</a:t>
            </a:r>
          </a:p>
          <a:p>
            <a:pPr eaLnBrk="1" hangingPunct="1">
              <a:lnSpc>
                <a:spcPct val="140000"/>
              </a:lnSpc>
              <a:buClr>
                <a:srgbClr val="CC0000"/>
              </a:buClr>
              <a:buFont typeface="Wingdings" pitchFamily="2" charset="2"/>
              <a:buChar char="Ø"/>
            </a:pPr>
            <a:r>
              <a:rPr lang="tr-TR" altLang="tr-TR" sz="2300" b="1">
                <a:latin typeface="Arial" charset="0"/>
              </a:rPr>
              <a:t>Hasta hemen istirahata alınır,</a:t>
            </a:r>
          </a:p>
          <a:p>
            <a:pPr eaLnBrk="1" hangingPunct="1">
              <a:lnSpc>
                <a:spcPct val="140000"/>
              </a:lnSpc>
              <a:buClr>
                <a:srgbClr val="CC0000"/>
              </a:buClr>
              <a:buFont typeface="Wingdings" pitchFamily="2" charset="2"/>
              <a:buChar char="Ø"/>
            </a:pPr>
            <a:r>
              <a:rPr lang="tr-TR" altLang="tr-TR" sz="2300" b="1">
                <a:latin typeface="Arial" charset="0"/>
              </a:rPr>
              <a:t>Hasta/yaralıya </a:t>
            </a:r>
            <a:r>
              <a:rPr lang="tr-TR" altLang="tr-TR" sz="2300" b="1">
                <a:solidFill>
                  <a:srgbClr val="FF0000"/>
                </a:solidFill>
                <a:latin typeface="Arial" charset="0"/>
              </a:rPr>
              <a:t>yarı oturur  </a:t>
            </a:r>
            <a:r>
              <a:rPr lang="tr-TR" altLang="tr-TR" sz="2300" b="1">
                <a:latin typeface="Arial" charset="0"/>
              </a:rPr>
              <a:t>pozisyon verilir,</a:t>
            </a:r>
          </a:p>
          <a:p>
            <a:pPr eaLnBrk="1" hangingPunct="1">
              <a:lnSpc>
                <a:spcPct val="140000"/>
              </a:lnSpc>
              <a:buClr>
                <a:srgbClr val="CC0000"/>
              </a:buClr>
              <a:buFont typeface="Wingdings" pitchFamily="2" charset="2"/>
              <a:buChar char="Ø"/>
            </a:pPr>
            <a:r>
              <a:rPr lang="tr-TR" altLang="tr-TR" sz="2300" b="1">
                <a:latin typeface="Arial" charset="0"/>
              </a:rPr>
              <a:t>Hasta/yaralı sakinleştirilmeye çalışılır,</a:t>
            </a:r>
          </a:p>
          <a:p>
            <a:pPr eaLnBrk="1" hangingPunct="1">
              <a:lnSpc>
                <a:spcPct val="140000"/>
              </a:lnSpc>
              <a:buClr>
                <a:srgbClr val="CC0000"/>
              </a:buClr>
              <a:buFont typeface="Wingdings" pitchFamily="2" charset="2"/>
              <a:buChar char="Ø"/>
            </a:pPr>
            <a:r>
              <a:rPr lang="tr-TR" altLang="tr-TR" sz="2300" b="1">
                <a:latin typeface="Arial" charset="0"/>
              </a:rPr>
              <a:t>Kullandığı ilaçları varsa almasına yardımcı olunur,</a:t>
            </a:r>
          </a:p>
          <a:p>
            <a:pPr eaLnBrk="1" hangingPunct="1">
              <a:lnSpc>
                <a:spcPct val="140000"/>
              </a:lnSpc>
              <a:buClr>
                <a:srgbClr val="CC0000"/>
              </a:buClr>
              <a:buFont typeface="Wingdings" pitchFamily="2" charset="2"/>
              <a:buChar char="Ø"/>
            </a:pPr>
            <a:r>
              <a:rPr lang="tr-TR" altLang="tr-TR" sz="2300" b="1">
                <a:latin typeface="Arial" charset="0"/>
              </a:rPr>
              <a:t>Tıbbi yardım için 112 aranır ,</a:t>
            </a:r>
          </a:p>
          <a:p>
            <a:pPr eaLnBrk="1" hangingPunct="1">
              <a:lnSpc>
                <a:spcPct val="140000"/>
              </a:lnSpc>
              <a:buClr>
                <a:srgbClr val="CC0000"/>
              </a:buClr>
              <a:buFont typeface="Wingdings" pitchFamily="2" charset="2"/>
              <a:buChar char="Ø"/>
            </a:pPr>
            <a:r>
              <a:rPr lang="tr-TR" altLang="tr-TR" sz="2300" b="1">
                <a:latin typeface="Arial" charset="0"/>
              </a:rPr>
              <a:t>Hasta/yaralının  yaşam bulguları sık sık (2-3 dk. aralıklarla) kontrol edilir.</a:t>
            </a:r>
          </a:p>
          <a:p>
            <a:pPr eaLnBrk="1" hangingPunct="1">
              <a:lnSpc>
                <a:spcPct val="140000"/>
              </a:lnSpc>
              <a:buFont typeface="Wingdings" pitchFamily="2" charset="2"/>
              <a:buChar char="Ø"/>
            </a:pPr>
            <a:endParaRPr lang="tr-TR" altLang="tr-TR" sz="2300" b="1">
              <a:latin typeface="Arial" charset="0"/>
            </a:endParaRP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201</a:t>
            </a:fld>
            <a:endParaRPr lang="tr-TR"/>
          </a:p>
        </p:txBody>
      </p:sp>
    </p:spTree>
    <p:extLst>
      <p:ext uri="{BB962C8B-B14F-4D97-AF65-F5344CB8AC3E}">
        <p14:creationId xmlns:p14="http://schemas.microsoft.com/office/powerpoint/2010/main" val="3013213227"/>
      </p:ext>
    </p:extLst>
  </p:cSld>
  <p:clrMapOvr>
    <a:masterClrMapping/>
  </p:clrMapOvr>
  <p:transition>
    <p:random/>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C:\Documents and Settings\ozge.akdag\Desktop\İlk Yardım Eğitimci Eğitimi\ilk yardım fotoğrafları\ER1_48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13" y="2214563"/>
            <a:ext cx="47625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4" descr="C:\Documents and Settings\ozge.akdag\Desktop\İlk Yardım Eğitimci Eğitimi\ilk yardım fotoğrafları\ER1_48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0" y="3695700"/>
            <a:ext cx="47625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202</a:t>
            </a:fld>
            <a:endParaRPr lang="tr-TR"/>
          </a:p>
        </p:txBody>
      </p:sp>
    </p:spTree>
    <p:extLst>
      <p:ext uri="{BB962C8B-B14F-4D97-AF65-F5344CB8AC3E}">
        <p14:creationId xmlns:p14="http://schemas.microsoft.com/office/powerpoint/2010/main" val="470981686"/>
      </p:ext>
    </p:extLst>
  </p:cSld>
  <p:clrMapOvr>
    <a:masterClrMapping/>
  </p:clrMapOvr>
  <p:transition>
    <p:random/>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914400" y="620713"/>
            <a:ext cx="8229600" cy="1139825"/>
          </a:xfrm>
        </p:spPr>
        <p:txBody>
          <a:bodyPr/>
          <a:lstStyle/>
          <a:p>
            <a:pPr algn="ctr" eaLnBrk="1" hangingPunct="1"/>
            <a:r>
              <a:rPr lang="tr-TR" altLang="tr-TR" sz="3200" b="1">
                <a:solidFill>
                  <a:srgbClr val="CC0000"/>
                </a:solidFill>
                <a:latin typeface="Arial" charset="0"/>
              </a:rPr>
              <a:t>KAN ŞEKERİ DÜŞÜKLÜĞÜ</a:t>
            </a:r>
          </a:p>
        </p:txBody>
      </p:sp>
      <p:sp>
        <p:nvSpPr>
          <p:cNvPr id="11267" name="Rectangle 6"/>
          <p:cNvSpPr>
            <a:spLocks noGrp="1" noChangeArrowheads="1"/>
          </p:cNvSpPr>
          <p:nvPr>
            <p:ph type="body" sz="half" idx="1"/>
          </p:nvPr>
        </p:nvSpPr>
        <p:spPr>
          <a:xfrm>
            <a:off x="827088" y="2327275"/>
            <a:ext cx="8316912" cy="4530725"/>
          </a:xfrm>
          <a:noFill/>
        </p:spPr>
        <p:txBody>
          <a:bodyPr/>
          <a:lstStyle/>
          <a:p>
            <a:pPr marL="171450" indent="-171450" eaLnBrk="1" hangingPunct="1">
              <a:buFont typeface="Wingdings" pitchFamily="2" charset="2"/>
              <a:buNone/>
            </a:pPr>
            <a:r>
              <a:rPr lang="tr-TR" altLang="tr-TR" sz="2400" b="1">
                <a:solidFill>
                  <a:srgbClr val="CC0000"/>
                </a:solidFill>
                <a:latin typeface="Arial" charset="0"/>
              </a:rPr>
              <a:t>Kan şekeri düşüklüğü;</a:t>
            </a:r>
          </a:p>
          <a:p>
            <a:pPr marL="171450" indent="-171450" eaLnBrk="1" hangingPunct="1">
              <a:buFont typeface="Wingdings" pitchFamily="2" charset="2"/>
              <a:buNone/>
            </a:pPr>
            <a:r>
              <a:rPr lang="tr-TR" altLang="tr-TR" sz="2400" b="1">
                <a:latin typeface="Arial" charset="0"/>
              </a:rPr>
              <a:t>Herhangi bir nedene bağlı olarak vücutta kan</a:t>
            </a:r>
          </a:p>
          <a:p>
            <a:pPr marL="171450" indent="-171450" eaLnBrk="1" hangingPunct="1">
              <a:buFont typeface="Wingdings" pitchFamily="2" charset="2"/>
              <a:buNone/>
            </a:pPr>
            <a:r>
              <a:rPr lang="tr-TR" altLang="tr-TR" sz="2400" b="1">
                <a:latin typeface="Arial" charset="0"/>
              </a:rPr>
              <a:t>şekeri (glikoz) eksilmesiyle ortaya çıkan durumdur.</a:t>
            </a:r>
          </a:p>
          <a:p>
            <a:pPr marL="171450" indent="-171450" eaLnBrk="1" hangingPunct="1">
              <a:buFont typeface="Wingdings" pitchFamily="2" charset="2"/>
              <a:buNone/>
            </a:pPr>
            <a:endParaRPr lang="tr-TR" altLang="tr-TR" sz="2400" b="1">
              <a:latin typeface="Arial" charset="0"/>
            </a:endParaRPr>
          </a:p>
          <a:p>
            <a:pPr marL="171450" indent="-171450" eaLnBrk="1" hangingPunct="1">
              <a:buFont typeface="Wingdings" pitchFamily="2" charset="2"/>
              <a:buNone/>
            </a:pPr>
            <a:r>
              <a:rPr lang="tr-TR" altLang="tr-TR" sz="2400" b="1">
                <a:solidFill>
                  <a:srgbClr val="CC0000"/>
                </a:solidFill>
                <a:latin typeface="Arial" charset="0"/>
              </a:rPr>
              <a:t>Nedenleri</a:t>
            </a:r>
          </a:p>
          <a:p>
            <a:pPr marL="171450" indent="-171450" eaLnBrk="1" hangingPunct="1">
              <a:buClr>
                <a:srgbClr val="CC0000"/>
              </a:buClr>
              <a:buFont typeface="Wingdings" pitchFamily="2" charset="2"/>
              <a:buChar char="Ø"/>
            </a:pPr>
            <a:r>
              <a:rPr lang="tr-TR" altLang="tr-TR" sz="2400" b="1">
                <a:latin typeface="Arial" charset="0"/>
              </a:rPr>
              <a:t> Şeker hastalığı,</a:t>
            </a:r>
          </a:p>
          <a:p>
            <a:pPr marL="171450" indent="-171450" eaLnBrk="1" hangingPunct="1">
              <a:buClr>
                <a:srgbClr val="CC0000"/>
              </a:buClr>
              <a:buFont typeface="Wingdings" pitchFamily="2" charset="2"/>
              <a:buChar char="Ø"/>
            </a:pPr>
            <a:r>
              <a:rPr lang="tr-TR" altLang="tr-TR" sz="2400" b="1">
                <a:latin typeface="Arial" charset="0"/>
              </a:rPr>
              <a:t> Uzun süreli egzersizler,</a:t>
            </a:r>
          </a:p>
          <a:p>
            <a:pPr marL="171450" indent="-171450" eaLnBrk="1" hangingPunct="1">
              <a:buClr>
                <a:srgbClr val="CC0000"/>
              </a:buClr>
              <a:buFont typeface="Wingdings" pitchFamily="2" charset="2"/>
              <a:buChar char="Ø"/>
            </a:pPr>
            <a:r>
              <a:rPr lang="tr-TR" altLang="tr-TR" sz="2400" b="1">
                <a:latin typeface="Arial" charset="0"/>
              </a:rPr>
              <a:t> Uzun süre aç kalma,</a:t>
            </a:r>
          </a:p>
          <a:p>
            <a:pPr marL="171450" indent="-171450" eaLnBrk="1" hangingPunct="1">
              <a:buClr>
                <a:srgbClr val="CC0000"/>
              </a:buClr>
              <a:buFont typeface="Wingdings" pitchFamily="2" charset="2"/>
              <a:buChar char="Ø"/>
            </a:pPr>
            <a:r>
              <a:rPr lang="tr-TR" altLang="tr-TR" sz="2400" b="1">
                <a:latin typeface="Arial" charset="0"/>
              </a:rPr>
              <a:t> Bağırsak ameliyatı.</a:t>
            </a:r>
          </a:p>
          <a:p>
            <a:pPr marL="171450" indent="-171450" eaLnBrk="1" hangingPunct="1"/>
            <a:endParaRPr lang="tr-TR" altLang="tr-TR" sz="2400" b="1">
              <a:latin typeface="Arial" charset="0"/>
            </a:endParaRPr>
          </a:p>
          <a:p>
            <a:pPr marL="171450" indent="-171450" algn="just" eaLnBrk="1" hangingPunct="1">
              <a:buFont typeface="Wingdings" pitchFamily="2" charset="2"/>
              <a:buNone/>
            </a:pPr>
            <a:endParaRPr lang="tr-TR" altLang="tr-TR" sz="2400" b="1">
              <a:latin typeface="Arial" charset="0"/>
            </a:endParaRPr>
          </a:p>
        </p:txBody>
      </p:sp>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203</a:t>
            </a:fld>
            <a:endParaRPr lang="tr-TR"/>
          </a:p>
        </p:txBody>
      </p:sp>
    </p:spTree>
    <p:extLst>
      <p:ext uri="{BB962C8B-B14F-4D97-AF65-F5344CB8AC3E}">
        <p14:creationId xmlns:p14="http://schemas.microsoft.com/office/powerpoint/2010/main" val="123721376"/>
      </p:ext>
    </p:extLst>
  </p:cSld>
  <p:clrMapOvr>
    <a:masterClrMapping/>
  </p:clrMapOvr>
  <p:transition>
    <p:random/>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Başlık"/>
          <p:cNvSpPr>
            <a:spLocks noGrp="1"/>
          </p:cNvSpPr>
          <p:nvPr>
            <p:ph type="title"/>
          </p:nvPr>
        </p:nvSpPr>
        <p:spPr/>
        <p:txBody>
          <a:bodyPr/>
          <a:lstStyle/>
          <a:p>
            <a:pPr algn="ctr"/>
            <a:r>
              <a:rPr lang="tr-TR" altLang="tr-TR" sz="3200" b="1">
                <a:solidFill>
                  <a:srgbClr val="CC0000"/>
                </a:solidFill>
                <a:latin typeface="Arial" charset="0"/>
              </a:rPr>
              <a:t>BELİRTİLERİ</a:t>
            </a:r>
            <a:endParaRPr lang="tr-TR" altLang="tr-TR" sz="3200">
              <a:latin typeface="Arial" charset="0"/>
            </a:endParaRPr>
          </a:p>
        </p:txBody>
      </p:sp>
      <p:sp>
        <p:nvSpPr>
          <p:cNvPr id="12291" name="5 İçerik Yer Tutucusu"/>
          <p:cNvSpPr>
            <a:spLocks noGrp="1"/>
          </p:cNvSpPr>
          <p:nvPr>
            <p:ph sz="quarter" idx="4"/>
          </p:nvPr>
        </p:nvSpPr>
        <p:spPr>
          <a:xfrm>
            <a:off x="5286375" y="2286000"/>
            <a:ext cx="3400425" cy="3951288"/>
          </a:xfrm>
        </p:spPr>
        <p:txBody>
          <a:bodyPr>
            <a:normAutofit lnSpcReduction="10000"/>
          </a:bodyPr>
          <a:lstStyle/>
          <a:p>
            <a:pPr eaLnBrk="1" hangingPunct="1">
              <a:buFont typeface="Wingdings" pitchFamily="2" charset="2"/>
              <a:buNone/>
            </a:pPr>
            <a:r>
              <a:rPr lang="tr-TR" altLang="tr-TR" b="1">
                <a:solidFill>
                  <a:srgbClr val="CC0000"/>
                </a:solidFill>
                <a:latin typeface="Arial" charset="0"/>
              </a:rPr>
              <a:t>Yavaş yavaş ve uzun </a:t>
            </a:r>
          </a:p>
          <a:p>
            <a:pPr eaLnBrk="1" hangingPunct="1">
              <a:buFont typeface="Wingdings" pitchFamily="2" charset="2"/>
              <a:buNone/>
            </a:pPr>
            <a:r>
              <a:rPr lang="tr-TR" altLang="tr-TR" b="1">
                <a:solidFill>
                  <a:srgbClr val="CC0000"/>
                </a:solidFill>
                <a:latin typeface="Arial" charset="0"/>
              </a:rPr>
              <a:t>sürede düşmesi</a:t>
            </a:r>
          </a:p>
          <a:p>
            <a:pPr eaLnBrk="1" hangingPunct="1">
              <a:buFont typeface="Wingdings" pitchFamily="2" charset="2"/>
              <a:buNone/>
            </a:pPr>
            <a:r>
              <a:rPr lang="tr-TR" altLang="tr-TR" b="1">
                <a:solidFill>
                  <a:srgbClr val="CC0000"/>
                </a:solidFill>
                <a:latin typeface="Arial" charset="0"/>
              </a:rPr>
              <a:t>durumunda;</a:t>
            </a:r>
            <a:r>
              <a:rPr lang="tr-TR" altLang="tr-TR" b="1">
                <a:latin typeface="Arial" charset="0"/>
              </a:rPr>
              <a:t> </a:t>
            </a:r>
          </a:p>
          <a:p>
            <a:pPr eaLnBrk="1" hangingPunct="1">
              <a:buClr>
                <a:srgbClr val="CC0000"/>
              </a:buClr>
              <a:buFont typeface="Wingdings" pitchFamily="2" charset="2"/>
              <a:buChar char="Ø"/>
            </a:pPr>
            <a:r>
              <a:rPr lang="tr-TR" altLang="tr-TR" b="1">
                <a:latin typeface="Arial" charset="0"/>
              </a:rPr>
              <a:t>Baş ağrısı, </a:t>
            </a:r>
          </a:p>
          <a:p>
            <a:pPr eaLnBrk="1" hangingPunct="1">
              <a:buClr>
                <a:srgbClr val="CC0000"/>
              </a:buClr>
              <a:buFont typeface="Wingdings" pitchFamily="2" charset="2"/>
              <a:buChar char="Ø"/>
            </a:pPr>
            <a:r>
              <a:rPr lang="tr-TR" altLang="tr-TR" b="1">
                <a:latin typeface="Arial" charset="0"/>
              </a:rPr>
              <a:t>Konuşma güçlüğü,</a:t>
            </a:r>
          </a:p>
          <a:p>
            <a:pPr eaLnBrk="1" hangingPunct="1">
              <a:buClr>
                <a:srgbClr val="CC0000"/>
              </a:buClr>
              <a:buFont typeface="Wingdings" pitchFamily="2" charset="2"/>
              <a:buChar char="Ø"/>
            </a:pPr>
            <a:r>
              <a:rPr lang="tr-TR" altLang="tr-TR" b="1">
                <a:latin typeface="Arial" charset="0"/>
              </a:rPr>
              <a:t>Görme bozukluğu,</a:t>
            </a:r>
          </a:p>
          <a:p>
            <a:pPr eaLnBrk="1" hangingPunct="1">
              <a:buClr>
                <a:srgbClr val="CC0000"/>
              </a:buClr>
              <a:buFont typeface="Wingdings" pitchFamily="2" charset="2"/>
              <a:buChar char="Ø"/>
            </a:pPr>
            <a:r>
              <a:rPr lang="tr-TR" altLang="tr-TR" b="1">
                <a:latin typeface="Arial" charset="0"/>
              </a:rPr>
              <a:t>Uyuşukluk,  </a:t>
            </a:r>
          </a:p>
          <a:p>
            <a:pPr eaLnBrk="1" hangingPunct="1">
              <a:buClr>
                <a:srgbClr val="CC0000"/>
              </a:buClr>
              <a:buFont typeface="Wingdings" pitchFamily="2" charset="2"/>
              <a:buChar char="Ø"/>
            </a:pPr>
            <a:r>
              <a:rPr lang="tr-TR" altLang="tr-TR" b="1">
                <a:latin typeface="Arial" charset="0"/>
              </a:rPr>
              <a:t>Kafa karışıklığı,</a:t>
            </a:r>
          </a:p>
          <a:p>
            <a:pPr eaLnBrk="1" hangingPunct="1">
              <a:buClr>
                <a:srgbClr val="CC0000"/>
              </a:buClr>
              <a:buFont typeface="Wingdings" pitchFamily="2" charset="2"/>
              <a:buChar char="Ø"/>
            </a:pPr>
            <a:r>
              <a:rPr lang="tr-TR" altLang="tr-TR" b="1">
                <a:latin typeface="Arial" charset="0"/>
              </a:rPr>
              <a:t>Şuur kaybı.</a:t>
            </a:r>
          </a:p>
          <a:p>
            <a:pPr eaLnBrk="1" hangingPunct="1">
              <a:buFont typeface="Wingdings" pitchFamily="2" charset="2"/>
              <a:buNone/>
            </a:pPr>
            <a:endParaRPr lang="tr-TR" altLang="tr-TR" b="1">
              <a:latin typeface="Comic Sans MS" pitchFamily="66" charset="0"/>
            </a:endParaRPr>
          </a:p>
          <a:p>
            <a:pPr eaLnBrk="1" hangingPunct="1">
              <a:buFont typeface="Wingdings" pitchFamily="2" charset="2"/>
              <a:buNone/>
            </a:pPr>
            <a:endParaRPr lang="tr-TR" altLang="tr-TR" b="1">
              <a:latin typeface="Comic Sans MS" pitchFamily="66" charset="0"/>
            </a:endParaRPr>
          </a:p>
          <a:p>
            <a:endParaRPr lang="tr-TR" altLang="tr-TR"/>
          </a:p>
        </p:txBody>
      </p:sp>
      <p:sp>
        <p:nvSpPr>
          <p:cNvPr id="12292" name="Rectangle 3"/>
          <p:cNvSpPr>
            <a:spLocks noGrp="1" noChangeArrowheads="1"/>
          </p:cNvSpPr>
          <p:nvPr>
            <p:ph sz="half" idx="2"/>
          </p:nvPr>
        </p:nvSpPr>
        <p:spPr>
          <a:xfrm>
            <a:off x="1071563" y="2174875"/>
            <a:ext cx="3929062" cy="3951288"/>
          </a:xfrm>
        </p:spPr>
        <p:txBody>
          <a:bodyPr>
            <a:normAutofit lnSpcReduction="10000"/>
          </a:bodyPr>
          <a:lstStyle/>
          <a:p>
            <a:pPr eaLnBrk="1" hangingPunct="1">
              <a:buFont typeface="Wingdings" pitchFamily="2" charset="2"/>
              <a:buNone/>
            </a:pPr>
            <a:r>
              <a:rPr lang="tr-TR" altLang="tr-TR" b="1">
                <a:solidFill>
                  <a:srgbClr val="CC0000"/>
                </a:solidFill>
                <a:latin typeface="Arial" charset="0"/>
              </a:rPr>
              <a:t>Kan şekerinin aniden </a:t>
            </a:r>
          </a:p>
          <a:p>
            <a:pPr eaLnBrk="1" hangingPunct="1">
              <a:buFont typeface="Wingdings" pitchFamily="2" charset="2"/>
              <a:buNone/>
            </a:pPr>
            <a:r>
              <a:rPr lang="tr-TR" altLang="tr-TR" b="1">
                <a:solidFill>
                  <a:srgbClr val="CC0000"/>
                </a:solidFill>
                <a:latin typeface="Arial" charset="0"/>
              </a:rPr>
              <a:t>Düşmesi durumunda;</a:t>
            </a:r>
            <a:r>
              <a:rPr lang="tr-TR" altLang="tr-TR" b="1">
                <a:latin typeface="Arial" charset="0"/>
              </a:rPr>
              <a:t> </a:t>
            </a:r>
          </a:p>
          <a:p>
            <a:pPr eaLnBrk="1" hangingPunct="1">
              <a:buClr>
                <a:srgbClr val="CC0000"/>
              </a:buClr>
              <a:buFont typeface="Wingdings" pitchFamily="2" charset="2"/>
              <a:buChar char="Ø"/>
            </a:pPr>
            <a:r>
              <a:rPr lang="tr-TR" altLang="tr-TR" b="1">
                <a:latin typeface="Arial" charset="0"/>
              </a:rPr>
              <a:t>Korku,</a:t>
            </a:r>
          </a:p>
          <a:p>
            <a:pPr eaLnBrk="1" hangingPunct="1">
              <a:buClr>
                <a:srgbClr val="CC0000"/>
              </a:buClr>
              <a:buFont typeface="Wingdings" pitchFamily="2" charset="2"/>
              <a:buChar char="Ø"/>
            </a:pPr>
            <a:r>
              <a:rPr lang="tr-TR" altLang="tr-TR" b="1">
                <a:latin typeface="Arial" charset="0"/>
              </a:rPr>
              <a:t>Terleme,  </a:t>
            </a:r>
          </a:p>
          <a:p>
            <a:pPr eaLnBrk="1" hangingPunct="1">
              <a:buClr>
                <a:srgbClr val="CC0000"/>
              </a:buClr>
              <a:buFont typeface="Wingdings" pitchFamily="2" charset="2"/>
              <a:buChar char="Ø"/>
            </a:pPr>
            <a:r>
              <a:rPr lang="tr-TR" altLang="tr-TR" b="1">
                <a:latin typeface="Arial" charset="0"/>
              </a:rPr>
              <a:t>Hızlı nabız,  </a:t>
            </a:r>
          </a:p>
          <a:p>
            <a:pPr eaLnBrk="1" hangingPunct="1">
              <a:buClr>
                <a:srgbClr val="CC0000"/>
              </a:buClr>
              <a:buFont typeface="Wingdings" pitchFamily="2" charset="2"/>
              <a:buChar char="Ø"/>
            </a:pPr>
            <a:r>
              <a:rPr lang="tr-TR" altLang="tr-TR" b="1">
                <a:latin typeface="Arial" charset="0"/>
              </a:rPr>
              <a:t>Titreme,  </a:t>
            </a:r>
          </a:p>
          <a:p>
            <a:pPr eaLnBrk="1" hangingPunct="1">
              <a:buClr>
                <a:srgbClr val="CC0000"/>
              </a:buClr>
              <a:buFont typeface="Wingdings" pitchFamily="2" charset="2"/>
              <a:buChar char="Ø"/>
            </a:pPr>
            <a:r>
              <a:rPr lang="tr-TR" altLang="tr-TR" b="1">
                <a:latin typeface="Arial" charset="0"/>
              </a:rPr>
              <a:t>Yorgunluk,  </a:t>
            </a:r>
          </a:p>
          <a:p>
            <a:pPr eaLnBrk="1" hangingPunct="1">
              <a:buClr>
                <a:srgbClr val="CC0000"/>
              </a:buClr>
              <a:buFont typeface="Wingdings" pitchFamily="2" charset="2"/>
              <a:buChar char="Ø"/>
            </a:pPr>
            <a:r>
              <a:rPr lang="tr-TR" altLang="tr-TR" b="1">
                <a:latin typeface="Arial" charset="0"/>
              </a:rPr>
              <a:t>Bulantı,  </a:t>
            </a:r>
          </a:p>
          <a:p>
            <a:pPr eaLnBrk="1" hangingPunct="1">
              <a:buClr>
                <a:srgbClr val="CC0000"/>
              </a:buClr>
              <a:buFont typeface="Wingdings" pitchFamily="2" charset="2"/>
              <a:buChar char="Ø"/>
            </a:pPr>
            <a:r>
              <a:rPr lang="tr-TR" altLang="tr-TR" b="1">
                <a:latin typeface="Arial" charset="0"/>
              </a:rPr>
              <a:t>Aniden acıkma hissi.</a:t>
            </a:r>
          </a:p>
          <a:p>
            <a:pPr eaLnBrk="1" hangingPunct="1">
              <a:buFont typeface="Wingdings" pitchFamily="2" charset="2"/>
              <a:buNone/>
            </a:pPr>
            <a:endParaRPr lang="tr-TR" altLang="tr-TR" b="1">
              <a:latin typeface="Arial" charset="0"/>
            </a:endParaRPr>
          </a:p>
        </p:txBody>
      </p:sp>
      <p:sp>
        <p:nvSpPr>
          <p:cNvPr id="3" name="Slayt Numarası Yer Tutucusu 2"/>
          <p:cNvSpPr>
            <a:spLocks noGrp="1"/>
          </p:cNvSpPr>
          <p:nvPr>
            <p:ph type="sldNum" sz="quarter" idx="12"/>
          </p:nvPr>
        </p:nvSpPr>
        <p:spPr/>
        <p:txBody>
          <a:bodyPr/>
          <a:lstStyle/>
          <a:p>
            <a:fld id="{F302176B-0E47-46AC-8F43-DAB4B8A37D06}" type="slidenum">
              <a:rPr lang="tr-TR" smtClean="0"/>
              <a:t>204</a:t>
            </a:fld>
            <a:endParaRPr lang="tr-TR"/>
          </a:p>
        </p:txBody>
      </p:sp>
    </p:spTree>
    <p:extLst>
      <p:ext uri="{BB962C8B-B14F-4D97-AF65-F5344CB8AC3E}">
        <p14:creationId xmlns:p14="http://schemas.microsoft.com/office/powerpoint/2010/main" val="329841461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914400" y="571500"/>
            <a:ext cx="8229600" cy="1139825"/>
          </a:xfrm>
        </p:spPr>
        <p:txBody>
          <a:bodyPr/>
          <a:lstStyle/>
          <a:p>
            <a:pPr algn="ctr" eaLnBrk="1" hangingPunct="1"/>
            <a:r>
              <a:rPr lang="tr-TR" altLang="tr-TR" sz="3200" b="1">
                <a:solidFill>
                  <a:srgbClr val="CC0000"/>
                </a:solidFill>
                <a:latin typeface="Arial" charset="0"/>
              </a:rPr>
              <a:t>KAN ŞEKERİ DÜŞÜKLÜĞÜNDE </a:t>
            </a:r>
            <a:br>
              <a:rPr lang="tr-TR" altLang="tr-TR" sz="3200" b="1">
                <a:solidFill>
                  <a:srgbClr val="CC0000"/>
                </a:solidFill>
                <a:latin typeface="Arial" charset="0"/>
              </a:rPr>
            </a:br>
            <a:r>
              <a:rPr lang="tr-TR" altLang="tr-TR" sz="3200" b="1">
                <a:solidFill>
                  <a:srgbClr val="CC0000"/>
                </a:solidFill>
                <a:latin typeface="Arial" charset="0"/>
              </a:rPr>
              <a:t>İLK YARDIM</a:t>
            </a:r>
          </a:p>
        </p:txBody>
      </p:sp>
      <p:sp>
        <p:nvSpPr>
          <p:cNvPr id="13315" name="Rectangle 3"/>
          <p:cNvSpPr>
            <a:spLocks noGrp="1" noChangeArrowheads="1"/>
          </p:cNvSpPr>
          <p:nvPr>
            <p:ph type="body" sz="half" idx="1"/>
          </p:nvPr>
        </p:nvSpPr>
        <p:spPr>
          <a:xfrm>
            <a:off x="714375" y="2143125"/>
            <a:ext cx="7500938" cy="4286250"/>
          </a:xfrm>
        </p:spPr>
        <p:txBody>
          <a:bodyPr>
            <a:normAutofit fontScale="92500" lnSpcReduction="10000"/>
          </a:bodyPr>
          <a:lstStyle/>
          <a:p>
            <a:pPr eaLnBrk="1" hangingPunct="1">
              <a:buClr>
                <a:srgbClr val="CC0000"/>
              </a:buClr>
              <a:buFont typeface="Wingdings" pitchFamily="2" charset="2"/>
              <a:buChar char="Ø"/>
            </a:pPr>
            <a:r>
              <a:rPr lang="tr-TR" altLang="tr-TR" sz="2400" b="1">
                <a:latin typeface="Arial" charset="0"/>
              </a:rPr>
              <a:t>Hasta/yaralının bilinci ve AB’si değerlendirilir,</a:t>
            </a:r>
          </a:p>
          <a:p>
            <a:pPr eaLnBrk="1" hangingPunct="1">
              <a:buClr>
                <a:srgbClr val="CC0000"/>
              </a:buClr>
              <a:buFont typeface="Wingdings" pitchFamily="2" charset="2"/>
              <a:buChar char="Ø"/>
            </a:pPr>
            <a:endParaRPr lang="tr-TR" altLang="tr-TR" sz="2400" b="1">
              <a:latin typeface="Arial" charset="0"/>
            </a:endParaRPr>
          </a:p>
          <a:p>
            <a:pPr eaLnBrk="1" hangingPunct="1">
              <a:buClr>
                <a:srgbClr val="CC0000"/>
              </a:buClr>
              <a:buFont typeface="Wingdings" pitchFamily="2" charset="2"/>
              <a:buChar char="Ø"/>
            </a:pPr>
            <a:r>
              <a:rPr lang="tr-TR" altLang="tr-TR" sz="2400" b="1">
                <a:solidFill>
                  <a:srgbClr val="CC0000"/>
                </a:solidFill>
                <a:latin typeface="Arial" charset="0"/>
              </a:rPr>
              <a:t>Bilinci yerindeyse;</a:t>
            </a:r>
            <a:r>
              <a:rPr lang="tr-TR" altLang="tr-TR" sz="2400" b="1">
                <a:latin typeface="Arial" charset="0"/>
              </a:rPr>
              <a:t> şeker ve/veya şekerli içecekler verilir,</a:t>
            </a:r>
          </a:p>
          <a:p>
            <a:pPr eaLnBrk="1" hangingPunct="1">
              <a:buClr>
                <a:srgbClr val="CC0000"/>
              </a:buClr>
              <a:buFont typeface="Wingdings" pitchFamily="2" charset="2"/>
              <a:buChar char="Ø"/>
            </a:pPr>
            <a:endParaRPr lang="tr-TR" altLang="tr-TR" sz="2400" b="1">
              <a:latin typeface="Arial" charset="0"/>
            </a:endParaRPr>
          </a:p>
          <a:p>
            <a:pPr eaLnBrk="1" hangingPunct="1">
              <a:buClr>
                <a:srgbClr val="CC0000"/>
              </a:buClr>
              <a:buFont typeface="Wingdings" pitchFamily="2" charset="2"/>
              <a:buChar char="Ø"/>
            </a:pPr>
            <a:r>
              <a:rPr lang="tr-TR" altLang="tr-TR" sz="2400" b="1">
                <a:latin typeface="Arial" charset="0"/>
              </a:rPr>
              <a:t>Belirtiler 15 - 20 dkda geçmiyorsa sağlık kuruluşuna sevk edilir,</a:t>
            </a:r>
          </a:p>
          <a:p>
            <a:pPr eaLnBrk="1" hangingPunct="1">
              <a:buClr>
                <a:srgbClr val="CC0000"/>
              </a:buClr>
              <a:buFont typeface="Wingdings" pitchFamily="2" charset="2"/>
              <a:buChar char="Ø"/>
            </a:pPr>
            <a:endParaRPr lang="tr-TR" altLang="tr-TR" sz="2400" b="1">
              <a:latin typeface="Arial" charset="0"/>
            </a:endParaRPr>
          </a:p>
          <a:p>
            <a:pPr eaLnBrk="1" hangingPunct="1">
              <a:buClr>
                <a:srgbClr val="CC0000"/>
              </a:buClr>
              <a:buFont typeface="Wingdings" pitchFamily="2" charset="2"/>
              <a:buChar char="Ø"/>
            </a:pPr>
            <a:r>
              <a:rPr lang="tr-TR" altLang="tr-TR" sz="2400" b="1">
                <a:solidFill>
                  <a:srgbClr val="CC0000"/>
                </a:solidFill>
                <a:latin typeface="Arial" charset="0"/>
              </a:rPr>
              <a:t>Bilinci kapalı ise;</a:t>
            </a:r>
            <a:r>
              <a:rPr lang="tr-TR" altLang="tr-TR" sz="2400" b="1">
                <a:latin typeface="Arial" charset="0"/>
              </a:rPr>
              <a:t> koma pozisyonu verilerek 112 aranır.</a:t>
            </a:r>
          </a:p>
          <a:p>
            <a:pPr eaLnBrk="1" hangingPunct="1">
              <a:buClr>
                <a:srgbClr val="CC0000"/>
              </a:buClr>
              <a:buFont typeface="Wingdings" pitchFamily="2" charset="2"/>
              <a:buNone/>
            </a:pPr>
            <a:endParaRPr lang="tr-TR" altLang="tr-TR" sz="2400" b="1">
              <a:latin typeface="Arial" charset="0"/>
            </a:endParaRPr>
          </a:p>
          <a:p>
            <a:pPr eaLnBrk="1" hangingPunct="1">
              <a:buClr>
                <a:srgbClr val="CC0000"/>
              </a:buClr>
              <a:buFont typeface="Wingdings" pitchFamily="2" charset="2"/>
              <a:buNone/>
            </a:pPr>
            <a:r>
              <a:rPr lang="tr-TR" altLang="tr-TR" sz="2400" b="1">
                <a:latin typeface="Arial" charset="0"/>
              </a:rPr>
              <a:t>   </a:t>
            </a:r>
            <a:endParaRPr lang="tr-TR" altLang="tr-TR" sz="2400" i="1">
              <a:latin typeface="Arial" charset="0"/>
            </a:endParaRPr>
          </a:p>
          <a:p>
            <a:pPr eaLnBrk="1" hangingPunct="1">
              <a:buFont typeface="Wingdings" pitchFamily="2" charset="2"/>
              <a:buNone/>
            </a:pPr>
            <a:endParaRPr lang="tr-TR" altLang="tr-TR" sz="2400" b="1">
              <a:latin typeface="Arial" charset="0"/>
            </a:endParaRP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205</a:t>
            </a:fld>
            <a:endParaRPr lang="tr-TR"/>
          </a:p>
        </p:txBody>
      </p:sp>
    </p:spTree>
    <p:extLst>
      <p:ext uri="{BB962C8B-B14F-4D97-AF65-F5344CB8AC3E}">
        <p14:creationId xmlns:p14="http://schemas.microsoft.com/office/powerpoint/2010/main" val="3604114961"/>
      </p:ext>
    </p:extLst>
  </p:cSld>
  <p:clrMapOvr>
    <a:masterClrMapping/>
  </p:clrMapOvr>
  <p:transition>
    <p:random/>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914400" y="571500"/>
            <a:ext cx="8229600" cy="1139825"/>
          </a:xfrm>
        </p:spPr>
        <p:txBody>
          <a:bodyPr/>
          <a:lstStyle/>
          <a:p>
            <a:pPr algn="ctr" eaLnBrk="1" hangingPunct="1"/>
            <a:r>
              <a:rPr lang="tr-TR" altLang="tr-TR" sz="3200" b="1">
                <a:solidFill>
                  <a:srgbClr val="CC0000"/>
                </a:solidFill>
                <a:latin typeface="Arial" charset="0"/>
              </a:rPr>
              <a:t>KAN ŞEKERİ DÜŞÜKLÜĞÜNDE </a:t>
            </a:r>
            <a:br>
              <a:rPr lang="tr-TR" altLang="tr-TR" sz="3200" b="1">
                <a:solidFill>
                  <a:srgbClr val="CC0000"/>
                </a:solidFill>
                <a:latin typeface="Arial" charset="0"/>
              </a:rPr>
            </a:br>
            <a:r>
              <a:rPr lang="tr-TR" altLang="tr-TR" sz="3200" b="1">
                <a:solidFill>
                  <a:srgbClr val="CC0000"/>
                </a:solidFill>
                <a:latin typeface="Arial" charset="0"/>
              </a:rPr>
              <a:t>İLK YARDIM</a:t>
            </a:r>
          </a:p>
        </p:txBody>
      </p:sp>
      <p:pic>
        <p:nvPicPr>
          <p:cNvPr id="14339" name="Picture 2" descr="C:\Documents and Settings\ozge.akdag\Desktop\İlk Yardım Eğitimci Eğitimi\ilk yardım fotoğrafları\ER1_57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2071688"/>
            <a:ext cx="47625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3" descr="C:\Documents and Settings\ozge.akdag\Desktop\İlk Yardım Eğitimci Eğitimi\ilk yardım fotoğrafları\ER1_57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2071688"/>
            <a:ext cx="47625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4" descr="C:\Documents and Settings\ozge.akdag\Desktop\İlk Yardım Eğitimci Eğitimi\ilk yardım fotoğrafları\ER1_57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3643313"/>
            <a:ext cx="4224337" cy="280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206</a:t>
            </a:fld>
            <a:endParaRPr lang="tr-TR"/>
          </a:p>
        </p:txBody>
      </p:sp>
    </p:spTree>
    <p:extLst>
      <p:ext uri="{BB962C8B-B14F-4D97-AF65-F5344CB8AC3E}">
        <p14:creationId xmlns:p14="http://schemas.microsoft.com/office/powerpoint/2010/main" val="372795995"/>
      </p:ext>
    </p:extLst>
  </p:cSld>
  <p:clrMapOvr>
    <a:masterClrMapping/>
  </p:clrMapOvr>
  <p:transition>
    <p:random/>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8"/>
          <p:cNvSpPr>
            <a:spLocks noGrp="1" noChangeArrowheads="1"/>
          </p:cNvSpPr>
          <p:nvPr>
            <p:ph type="title"/>
          </p:nvPr>
        </p:nvSpPr>
        <p:spPr>
          <a:xfrm>
            <a:off x="642938" y="642938"/>
            <a:ext cx="8229600" cy="1139825"/>
          </a:xfrm>
        </p:spPr>
        <p:txBody>
          <a:bodyPr/>
          <a:lstStyle/>
          <a:p>
            <a:pPr algn="ctr" eaLnBrk="1" hangingPunct="1"/>
            <a:r>
              <a:rPr lang="tr-TR" altLang="tr-TR" sz="3200" b="1">
                <a:solidFill>
                  <a:srgbClr val="CC0000"/>
                </a:solidFill>
                <a:latin typeface="Arial" charset="0"/>
              </a:rPr>
              <a:t>HAVALE</a:t>
            </a:r>
          </a:p>
        </p:txBody>
      </p:sp>
      <p:sp>
        <p:nvSpPr>
          <p:cNvPr id="15363" name="Rectangle 6"/>
          <p:cNvSpPr>
            <a:spLocks noGrp="1" noChangeArrowheads="1"/>
          </p:cNvSpPr>
          <p:nvPr>
            <p:ph type="body" idx="1"/>
          </p:nvPr>
        </p:nvSpPr>
        <p:spPr>
          <a:xfrm>
            <a:off x="684213" y="2133600"/>
            <a:ext cx="8229600" cy="4530725"/>
          </a:xfrm>
          <a:noFill/>
        </p:spPr>
        <p:txBody>
          <a:bodyPr/>
          <a:lstStyle/>
          <a:p>
            <a:pPr marL="0" indent="0" eaLnBrk="1" hangingPunct="1">
              <a:lnSpc>
                <a:spcPct val="110000"/>
              </a:lnSpc>
              <a:buClr>
                <a:srgbClr val="CC0000"/>
              </a:buClr>
              <a:buFont typeface="Wingdings" pitchFamily="2" charset="2"/>
              <a:buNone/>
            </a:pPr>
            <a:r>
              <a:rPr lang="tr-TR" altLang="tr-TR" sz="2400" b="1">
                <a:latin typeface="Arial" charset="0"/>
              </a:rPr>
              <a:t>Vücutta kontrol edilemeyen kasılmalarıdır. Sinir sisteminin merkezindeki bir tahriş yüzünden beyinde gerçekleşen elektriksel boşalmalar sonucu oluşur.</a:t>
            </a:r>
          </a:p>
          <a:p>
            <a:pPr marL="0" indent="0" eaLnBrk="1" hangingPunct="1">
              <a:lnSpc>
                <a:spcPct val="110000"/>
              </a:lnSpc>
            </a:pPr>
            <a:endParaRPr lang="tr-TR" altLang="tr-TR" sz="2400" b="1">
              <a:latin typeface="Arial" charset="0"/>
            </a:endParaRPr>
          </a:p>
          <a:p>
            <a:pPr marL="0" indent="0" eaLnBrk="1" hangingPunct="1">
              <a:lnSpc>
                <a:spcPct val="110000"/>
              </a:lnSpc>
              <a:buFont typeface="Wingdings" pitchFamily="2" charset="2"/>
              <a:buNone/>
            </a:pPr>
            <a:r>
              <a:rPr lang="tr-TR" altLang="tr-TR" sz="2400" b="1">
                <a:solidFill>
                  <a:srgbClr val="CC0000"/>
                </a:solidFill>
                <a:latin typeface="Arial" charset="0"/>
              </a:rPr>
              <a:t>Nedenleri</a:t>
            </a:r>
          </a:p>
          <a:p>
            <a:pPr marL="0" indent="0" eaLnBrk="1" hangingPunct="1">
              <a:lnSpc>
                <a:spcPct val="110000"/>
              </a:lnSpc>
              <a:buClr>
                <a:srgbClr val="CC0000"/>
              </a:buClr>
              <a:buFont typeface="Wingdings" pitchFamily="2" charset="2"/>
              <a:buChar char="Ø"/>
            </a:pPr>
            <a:r>
              <a:rPr lang="tr-TR" altLang="tr-TR" sz="2400" b="1">
                <a:latin typeface="Arial" charset="0"/>
              </a:rPr>
              <a:t> Beyinde yaralanma</a:t>
            </a:r>
          </a:p>
          <a:p>
            <a:pPr marL="0" indent="0" eaLnBrk="1" hangingPunct="1">
              <a:lnSpc>
                <a:spcPct val="110000"/>
              </a:lnSpc>
              <a:buClr>
                <a:srgbClr val="CC0000"/>
              </a:buClr>
              <a:buFont typeface="Wingdings" pitchFamily="2" charset="2"/>
              <a:buChar char="Ø"/>
            </a:pPr>
            <a:r>
              <a:rPr lang="tr-TR" altLang="tr-TR" sz="2400" b="1">
                <a:latin typeface="Arial" charset="0"/>
              </a:rPr>
              <a:t> Beyinde enfeksiyon</a:t>
            </a:r>
          </a:p>
          <a:p>
            <a:pPr marL="0" indent="0" eaLnBrk="1" hangingPunct="1">
              <a:lnSpc>
                <a:spcPct val="110000"/>
              </a:lnSpc>
              <a:buClr>
                <a:srgbClr val="CC0000"/>
              </a:buClr>
              <a:buFont typeface="Wingdings" pitchFamily="2" charset="2"/>
              <a:buChar char="Ø"/>
            </a:pPr>
            <a:r>
              <a:rPr lang="tr-TR" altLang="tr-TR" sz="2400" b="1">
                <a:latin typeface="Arial" charset="0"/>
              </a:rPr>
              <a:t> Yüksek ateş</a:t>
            </a:r>
          </a:p>
          <a:p>
            <a:pPr marL="0" indent="0" eaLnBrk="1" hangingPunct="1">
              <a:lnSpc>
                <a:spcPct val="110000"/>
              </a:lnSpc>
              <a:buClr>
                <a:srgbClr val="CC0000"/>
              </a:buClr>
              <a:buFont typeface="Wingdings" pitchFamily="2" charset="2"/>
              <a:buChar char="Ø"/>
            </a:pPr>
            <a:r>
              <a:rPr lang="tr-TR" altLang="tr-TR" sz="2400" b="1">
                <a:latin typeface="Arial" charset="0"/>
              </a:rPr>
              <a:t> Bazı hastalıklar (sara krizi vb.)</a:t>
            </a:r>
          </a:p>
        </p:txBody>
      </p:sp>
      <p:sp>
        <p:nvSpPr>
          <p:cNvPr id="3" name="Slayt Numarası Yer Tutucusu 2"/>
          <p:cNvSpPr>
            <a:spLocks noGrp="1"/>
          </p:cNvSpPr>
          <p:nvPr>
            <p:ph type="sldNum" sz="quarter" idx="12"/>
          </p:nvPr>
        </p:nvSpPr>
        <p:spPr/>
        <p:txBody>
          <a:bodyPr/>
          <a:lstStyle/>
          <a:p>
            <a:fld id="{F302176B-0E47-46AC-8F43-DAB4B8A37D06}" type="slidenum">
              <a:rPr lang="tr-TR" smtClean="0"/>
              <a:t>207</a:t>
            </a:fld>
            <a:endParaRPr lang="tr-TR"/>
          </a:p>
        </p:txBody>
      </p:sp>
    </p:spTree>
    <p:extLst>
      <p:ext uri="{BB962C8B-B14F-4D97-AF65-F5344CB8AC3E}">
        <p14:creationId xmlns:p14="http://schemas.microsoft.com/office/powerpoint/2010/main" val="183602242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8"/>
          <p:cNvSpPr>
            <a:spLocks noGrp="1" noChangeArrowheads="1"/>
          </p:cNvSpPr>
          <p:nvPr>
            <p:ph type="title"/>
          </p:nvPr>
        </p:nvSpPr>
        <p:spPr>
          <a:xfrm>
            <a:off x="914400" y="500063"/>
            <a:ext cx="8229600" cy="1139825"/>
          </a:xfrm>
        </p:spPr>
        <p:txBody>
          <a:bodyPr/>
          <a:lstStyle/>
          <a:p>
            <a:pPr algn="ctr" eaLnBrk="1" hangingPunct="1"/>
            <a:r>
              <a:rPr lang="tr-TR" altLang="tr-TR" sz="3200" b="1">
                <a:solidFill>
                  <a:srgbClr val="CC0000"/>
                </a:solidFill>
                <a:latin typeface="Arial" charset="0"/>
              </a:rPr>
              <a:t>HAVALE ÇEŞİTLERİ</a:t>
            </a:r>
          </a:p>
        </p:txBody>
      </p:sp>
      <p:sp>
        <p:nvSpPr>
          <p:cNvPr id="16387" name="Rectangle 6"/>
          <p:cNvSpPr>
            <a:spLocks noGrp="1" noChangeArrowheads="1"/>
          </p:cNvSpPr>
          <p:nvPr>
            <p:ph type="body" idx="1"/>
          </p:nvPr>
        </p:nvSpPr>
        <p:spPr>
          <a:xfrm>
            <a:off x="642938" y="2500313"/>
            <a:ext cx="7556500" cy="3735387"/>
          </a:xfrm>
          <a:noFill/>
        </p:spPr>
        <p:txBody>
          <a:bodyPr/>
          <a:lstStyle/>
          <a:p>
            <a:pPr marL="0" indent="0" eaLnBrk="1" hangingPunct="1">
              <a:lnSpc>
                <a:spcPct val="110000"/>
              </a:lnSpc>
              <a:buClr>
                <a:srgbClr val="CC0000"/>
              </a:buClr>
              <a:buFont typeface="Wingdings" pitchFamily="2" charset="2"/>
              <a:buNone/>
            </a:pPr>
            <a:r>
              <a:rPr lang="tr-TR" altLang="tr-TR" sz="2400" b="1">
                <a:solidFill>
                  <a:srgbClr val="C00000"/>
                </a:solidFill>
                <a:latin typeface="Arial" charset="0"/>
              </a:rPr>
              <a:t>Nedenlerine göre;</a:t>
            </a:r>
          </a:p>
          <a:p>
            <a:pPr marL="0" indent="0" eaLnBrk="1" hangingPunct="1">
              <a:lnSpc>
                <a:spcPct val="110000"/>
              </a:lnSpc>
              <a:buClr>
                <a:srgbClr val="CC0000"/>
              </a:buClr>
              <a:buFont typeface="Wingdings" pitchFamily="2" charset="2"/>
              <a:buNone/>
            </a:pPr>
            <a:endParaRPr lang="tr-TR" altLang="tr-TR" sz="2400" b="1">
              <a:solidFill>
                <a:srgbClr val="CC0000"/>
              </a:solidFill>
              <a:latin typeface="Arial" charset="0"/>
            </a:endParaRPr>
          </a:p>
          <a:p>
            <a:pPr marL="0" indent="0" eaLnBrk="1" hangingPunct="1">
              <a:lnSpc>
                <a:spcPct val="110000"/>
              </a:lnSpc>
              <a:buClr>
                <a:srgbClr val="CC0000"/>
              </a:buClr>
              <a:buFont typeface="Wingdings" pitchFamily="2" charset="2"/>
              <a:buChar char="Ø"/>
            </a:pPr>
            <a:r>
              <a:rPr lang="tr-TR" altLang="tr-TR" sz="2400" b="1">
                <a:latin typeface="Arial" charset="0"/>
              </a:rPr>
              <a:t> Ateş nedeniyle oluşan havale</a:t>
            </a:r>
          </a:p>
          <a:p>
            <a:pPr marL="0" indent="0" eaLnBrk="1" hangingPunct="1">
              <a:lnSpc>
                <a:spcPct val="110000"/>
              </a:lnSpc>
              <a:buClr>
                <a:srgbClr val="CC0000"/>
              </a:buClr>
              <a:buFont typeface="Wingdings" pitchFamily="2" charset="2"/>
              <a:buChar char="Ø"/>
            </a:pPr>
            <a:r>
              <a:rPr lang="tr-TR" altLang="tr-TR" sz="2400" b="1">
                <a:latin typeface="Arial" charset="0"/>
              </a:rPr>
              <a:t> Sara krizi (epilepsi)</a:t>
            </a:r>
          </a:p>
        </p:txBody>
      </p:sp>
      <p:sp>
        <p:nvSpPr>
          <p:cNvPr id="3" name="Slayt Numarası Yer Tutucusu 2"/>
          <p:cNvSpPr>
            <a:spLocks noGrp="1"/>
          </p:cNvSpPr>
          <p:nvPr>
            <p:ph type="sldNum" sz="quarter" idx="12"/>
          </p:nvPr>
        </p:nvSpPr>
        <p:spPr/>
        <p:txBody>
          <a:bodyPr/>
          <a:lstStyle/>
          <a:p>
            <a:fld id="{F302176B-0E47-46AC-8F43-DAB4B8A37D06}" type="slidenum">
              <a:rPr lang="tr-TR" smtClean="0"/>
              <a:t>208</a:t>
            </a:fld>
            <a:endParaRPr lang="tr-TR"/>
          </a:p>
        </p:txBody>
      </p:sp>
    </p:spTree>
    <p:extLst>
      <p:ext uri="{BB962C8B-B14F-4D97-AF65-F5344CB8AC3E}">
        <p14:creationId xmlns:p14="http://schemas.microsoft.com/office/powerpoint/2010/main" val="84759691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8"/>
          <p:cNvSpPr>
            <a:spLocks noGrp="1" noChangeArrowheads="1"/>
          </p:cNvSpPr>
          <p:nvPr>
            <p:ph type="title"/>
          </p:nvPr>
        </p:nvSpPr>
        <p:spPr>
          <a:xfrm>
            <a:off x="457200" y="277813"/>
            <a:ext cx="8401050" cy="1508125"/>
          </a:xfrm>
        </p:spPr>
        <p:txBody>
          <a:bodyPr/>
          <a:lstStyle/>
          <a:p>
            <a:pPr algn="ctr" eaLnBrk="1" hangingPunct="1"/>
            <a:r>
              <a:rPr lang="tr-TR" altLang="tr-TR" sz="3200" b="1">
                <a:solidFill>
                  <a:srgbClr val="CC0000"/>
                </a:solidFill>
                <a:latin typeface="Arial" charset="0"/>
              </a:rPr>
              <a:t>       YÜKSEK ATEŞ DURUMUNDA </a:t>
            </a:r>
            <a:br>
              <a:rPr lang="tr-TR" altLang="tr-TR" sz="3200" b="1">
                <a:solidFill>
                  <a:srgbClr val="CC0000"/>
                </a:solidFill>
                <a:latin typeface="Arial" charset="0"/>
              </a:rPr>
            </a:br>
            <a:r>
              <a:rPr lang="tr-TR" altLang="tr-TR" sz="3200" b="1">
                <a:solidFill>
                  <a:srgbClr val="CC0000"/>
                </a:solidFill>
                <a:latin typeface="Arial" charset="0"/>
              </a:rPr>
              <a:t>İLK YARDIM</a:t>
            </a:r>
          </a:p>
        </p:txBody>
      </p:sp>
      <p:sp>
        <p:nvSpPr>
          <p:cNvPr id="17411" name="Rectangle 6"/>
          <p:cNvSpPr>
            <a:spLocks noGrp="1" noChangeArrowheads="1"/>
          </p:cNvSpPr>
          <p:nvPr>
            <p:ph type="body" idx="1"/>
          </p:nvPr>
        </p:nvSpPr>
        <p:spPr>
          <a:xfrm>
            <a:off x="785813" y="2428875"/>
            <a:ext cx="8358187" cy="4235450"/>
          </a:xfrm>
          <a:noFill/>
        </p:spPr>
        <p:txBody>
          <a:bodyPr/>
          <a:lstStyle/>
          <a:p>
            <a:pPr marL="0" indent="0" eaLnBrk="1" hangingPunct="1">
              <a:lnSpc>
                <a:spcPct val="110000"/>
              </a:lnSpc>
              <a:buClr>
                <a:srgbClr val="CC0000"/>
              </a:buClr>
              <a:buFont typeface="Wingdings" pitchFamily="2" charset="2"/>
              <a:buNone/>
            </a:pPr>
            <a:r>
              <a:rPr lang="tr-TR" altLang="tr-TR" sz="2300" b="1">
                <a:latin typeface="Arial" charset="0"/>
              </a:rPr>
              <a:t>Herhangi bir hastalık sonucu vücut sıcaklığının 38 C’nin üzerine çıkmasıyla oluşur. Genellikle 6 ay-6 yaş arasındaki çocuklarda rastlanır.</a:t>
            </a:r>
          </a:p>
          <a:p>
            <a:pPr marL="0" indent="0" eaLnBrk="1" hangingPunct="1">
              <a:lnSpc>
                <a:spcPct val="110000"/>
              </a:lnSpc>
              <a:buClr>
                <a:srgbClr val="CC0000"/>
              </a:buClr>
              <a:buFont typeface="Wingdings" pitchFamily="2" charset="2"/>
              <a:buNone/>
            </a:pPr>
            <a:endParaRPr lang="tr-TR" altLang="tr-TR" sz="2300" b="1">
              <a:latin typeface="Arial" charset="0"/>
            </a:endParaRPr>
          </a:p>
          <a:p>
            <a:pPr marL="0" indent="0" eaLnBrk="1" hangingPunct="1">
              <a:lnSpc>
                <a:spcPct val="110000"/>
              </a:lnSpc>
              <a:buClr>
                <a:srgbClr val="CC0000"/>
              </a:buClr>
              <a:buFont typeface="Wingdings" pitchFamily="2" charset="2"/>
              <a:buNone/>
            </a:pPr>
            <a:r>
              <a:rPr lang="tr-TR" altLang="tr-TR" sz="2300" b="1">
                <a:solidFill>
                  <a:srgbClr val="C00000"/>
                </a:solidFill>
                <a:latin typeface="Arial" charset="0"/>
              </a:rPr>
              <a:t>İlk yardım; </a:t>
            </a:r>
            <a:r>
              <a:rPr lang="tr-TR" altLang="tr-TR" sz="2300" b="1">
                <a:latin typeface="Arial" charset="0"/>
              </a:rPr>
              <a:t>ne yapılmalı?</a:t>
            </a:r>
          </a:p>
          <a:p>
            <a:pPr marL="0" indent="0" eaLnBrk="1" hangingPunct="1">
              <a:lnSpc>
                <a:spcPct val="110000"/>
              </a:lnSpc>
              <a:buClr>
                <a:srgbClr val="CC0000"/>
              </a:buClr>
              <a:buFont typeface="Wingdings" pitchFamily="2" charset="2"/>
              <a:buChar char="Ø"/>
            </a:pPr>
            <a:r>
              <a:rPr lang="tr-TR" altLang="tr-TR" sz="2300" b="1">
                <a:latin typeface="Arial" charset="0"/>
              </a:rPr>
              <a:t> Öncelikle hasta ıslak havlu ya da çarşafa sarılır,</a:t>
            </a:r>
          </a:p>
          <a:p>
            <a:pPr marL="0" indent="0" eaLnBrk="1" hangingPunct="1">
              <a:lnSpc>
                <a:spcPct val="110000"/>
              </a:lnSpc>
              <a:buClr>
                <a:srgbClr val="CC0000"/>
              </a:buClr>
              <a:buFont typeface="Wingdings" pitchFamily="2" charset="2"/>
              <a:buChar char="Ø"/>
            </a:pPr>
            <a:r>
              <a:rPr lang="tr-TR" altLang="tr-TR" sz="2300" b="1">
                <a:latin typeface="Arial" charset="0"/>
              </a:rPr>
              <a:t> Ateş bu yöntemle düşmüyorsa; oda sıcaklığında bir küvete sokulur,</a:t>
            </a:r>
          </a:p>
          <a:p>
            <a:pPr marL="0" indent="0" eaLnBrk="1" hangingPunct="1">
              <a:lnSpc>
                <a:spcPct val="110000"/>
              </a:lnSpc>
              <a:buClr>
                <a:srgbClr val="CC0000"/>
              </a:buClr>
              <a:buFont typeface="Wingdings" pitchFamily="2" charset="2"/>
              <a:buChar char="Ø"/>
            </a:pPr>
            <a:r>
              <a:rPr lang="tr-TR" altLang="tr-TR" sz="2300" b="1">
                <a:latin typeface="Arial" charset="0"/>
              </a:rPr>
              <a:t> Tıbbi yardım için 112 aranır.</a:t>
            </a:r>
          </a:p>
        </p:txBody>
      </p:sp>
      <p:sp>
        <p:nvSpPr>
          <p:cNvPr id="3" name="Slayt Numarası Yer Tutucusu 2"/>
          <p:cNvSpPr>
            <a:spLocks noGrp="1"/>
          </p:cNvSpPr>
          <p:nvPr>
            <p:ph type="sldNum" sz="quarter" idx="12"/>
          </p:nvPr>
        </p:nvSpPr>
        <p:spPr/>
        <p:txBody>
          <a:bodyPr/>
          <a:lstStyle/>
          <a:p>
            <a:fld id="{F302176B-0E47-46AC-8F43-DAB4B8A37D06}" type="slidenum">
              <a:rPr lang="tr-TR" smtClean="0"/>
              <a:t>209</a:t>
            </a:fld>
            <a:endParaRPr lang="tr-TR"/>
          </a:p>
        </p:txBody>
      </p:sp>
    </p:spTree>
    <p:extLst>
      <p:ext uri="{BB962C8B-B14F-4D97-AF65-F5344CB8AC3E}">
        <p14:creationId xmlns:p14="http://schemas.microsoft.com/office/powerpoint/2010/main" val="8288207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827088" y="908050"/>
            <a:ext cx="8077200" cy="906463"/>
          </a:xfrm>
        </p:spPr>
        <p:txBody>
          <a:bodyPr/>
          <a:lstStyle/>
          <a:p>
            <a:pPr algn="ctr" eaLnBrk="1" hangingPunct="1"/>
            <a:r>
              <a:rPr lang="tr-TR" altLang="tr-TR" sz="3200" b="1">
                <a:solidFill>
                  <a:srgbClr val="CC0000"/>
                </a:solidFill>
                <a:latin typeface="Arial" charset="0"/>
              </a:rPr>
              <a:t>İLK YARDIMCI NELER YAPMALI?</a:t>
            </a:r>
          </a:p>
        </p:txBody>
      </p:sp>
      <p:sp>
        <p:nvSpPr>
          <p:cNvPr id="23555" name="Rectangle 3"/>
          <p:cNvSpPr>
            <a:spLocks noGrp="1" noChangeArrowheads="1"/>
          </p:cNvSpPr>
          <p:nvPr>
            <p:ph type="body" sz="half" idx="1"/>
          </p:nvPr>
        </p:nvSpPr>
        <p:spPr>
          <a:xfrm>
            <a:off x="755650" y="1916832"/>
            <a:ext cx="8075613" cy="4747493"/>
          </a:xfrm>
        </p:spPr>
        <p:txBody>
          <a:bodyPr/>
          <a:lstStyle/>
          <a:p>
            <a:pPr eaLnBrk="1" hangingPunct="1">
              <a:buClr>
                <a:srgbClr val="C00000"/>
              </a:buClr>
              <a:buFont typeface="Wingdings" pitchFamily="2" charset="2"/>
              <a:buChar char="Ø"/>
            </a:pPr>
            <a:endParaRPr lang="tr-TR" altLang="tr-TR" sz="2400" b="1" dirty="0">
              <a:latin typeface="Arial" charset="0"/>
            </a:endParaRPr>
          </a:p>
          <a:p>
            <a:pPr eaLnBrk="1" hangingPunct="1">
              <a:buClr>
                <a:srgbClr val="C00000"/>
              </a:buClr>
              <a:buFont typeface="Wingdings" pitchFamily="2" charset="2"/>
              <a:buChar char="Ø"/>
            </a:pPr>
            <a:r>
              <a:rPr lang="tr-TR" altLang="tr-TR" sz="2400" b="1" dirty="0">
                <a:latin typeface="Arial" charset="0"/>
              </a:rPr>
              <a:t>İlk yardım uygulamalarını hasta/yaralıyı bulduğu yerde ve kımıldatmadan yapmalı, tehlike söz konusu ise doğru yöntemlerle uzaklaştırmalı,</a:t>
            </a:r>
          </a:p>
          <a:p>
            <a:pPr eaLnBrk="1" hangingPunct="1">
              <a:buClr>
                <a:srgbClr val="C00000"/>
              </a:buClr>
              <a:buFont typeface="Wingdings" pitchFamily="2" charset="2"/>
              <a:buChar char="Ø"/>
            </a:pPr>
            <a:endParaRPr lang="tr-TR" altLang="tr-TR" sz="2400" b="1" dirty="0">
              <a:latin typeface="Arial" charset="0"/>
            </a:endParaRPr>
          </a:p>
          <a:p>
            <a:pPr eaLnBrk="1" hangingPunct="1">
              <a:buClr>
                <a:srgbClr val="C00000"/>
              </a:buClr>
              <a:buFont typeface="Wingdings" pitchFamily="2" charset="2"/>
              <a:buChar char="Ø"/>
            </a:pPr>
            <a:r>
              <a:rPr lang="tr-TR" altLang="tr-TR" sz="2400" b="1" dirty="0">
                <a:latin typeface="Arial" charset="0"/>
              </a:rPr>
              <a:t>Hasta/yaralıyı sıcak tutmalı, </a:t>
            </a:r>
          </a:p>
          <a:p>
            <a:pPr eaLnBrk="1" hangingPunct="1">
              <a:buClr>
                <a:srgbClr val="C00000"/>
              </a:buClr>
              <a:buFont typeface="Wingdings" pitchFamily="2" charset="2"/>
              <a:buChar char="Ø"/>
            </a:pPr>
            <a:endParaRPr lang="tr-TR" altLang="tr-TR" sz="2400" b="1" dirty="0">
              <a:latin typeface="Arial" charset="0"/>
            </a:endParaRPr>
          </a:p>
          <a:p>
            <a:pPr eaLnBrk="1" hangingPunct="1">
              <a:buClr>
                <a:srgbClr val="C00000"/>
              </a:buClr>
              <a:buFont typeface="Wingdings" pitchFamily="2" charset="2"/>
              <a:buChar char="Ø"/>
            </a:pPr>
            <a:r>
              <a:rPr lang="tr-TR" altLang="tr-TR" sz="2400" b="1" dirty="0">
                <a:latin typeface="Arial" charset="0"/>
              </a:rPr>
              <a:t>Hasta/yaralının yarasını görmesine izin vermemeli,</a:t>
            </a:r>
          </a:p>
          <a:p>
            <a:pPr eaLnBrk="1" hangingPunct="1">
              <a:buClr>
                <a:srgbClr val="C00000"/>
              </a:buClr>
              <a:buFont typeface="Wingdings" pitchFamily="2" charset="2"/>
              <a:buNone/>
            </a:pPr>
            <a:endParaRPr lang="tr-TR" altLang="tr-TR" sz="2400" b="1" dirty="0">
              <a:latin typeface="Arial" charset="0"/>
            </a:endParaRPr>
          </a:p>
          <a:p>
            <a:pPr eaLnBrk="1" hangingPunct="1">
              <a:buClr>
                <a:srgbClr val="C00000"/>
              </a:buClr>
              <a:buFont typeface="Wingdings" pitchFamily="2" charset="2"/>
              <a:buChar char="Ø"/>
            </a:pPr>
            <a:r>
              <a:rPr lang="tr-TR" altLang="tr-TR" sz="2400" b="1" dirty="0">
                <a:latin typeface="Arial" charset="0"/>
              </a:rPr>
              <a:t>Acil yardım merkezine (112) haber vermeli.</a:t>
            </a:r>
          </a:p>
          <a:p>
            <a:pPr eaLnBrk="1" hangingPunct="1">
              <a:buClr>
                <a:srgbClr val="C00000"/>
              </a:buClr>
              <a:buFont typeface="Wingdings" pitchFamily="2" charset="2"/>
              <a:buChar char="Ø"/>
            </a:pPr>
            <a:endParaRPr lang="tr-TR" altLang="tr-TR" sz="2400" b="1" dirty="0">
              <a:latin typeface="Arial" charset="0"/>
            </a:endParaRPr>
          </a:p>
          <a:p>
            <a:pPr eaLnBrk="1" hangingPunct="1">
              <a:buClr>
                <a:srgbClr val="C00000"/>
              </a:buClr>
              <a:buFont typeface="Wingdings" pitchFamily="2" charset="2"/>
              <a:buChar char="Ø"/>
            </a:pPr>
            <a:endParaRPr lang="tr-TR" altLang="tr-TR" sz="2400" b="1" u="sng" dirty="0">
              <a:latin typeface="Arial" charset="0"/>
            </a:endParaRPr>
          </a:p>
          <a:p>
            <a:pPr eaLnBrk="1" hangingPunct="1">
              <a:buClr>
                <a:srgbClr val="C00000"/>
              </a:buClr>
              <a:buFont typeface="Wingdings" pitchFamily="2" charset="2"/>
              <a:buNone/>
            </a:pPr>
            <a:endParaRPr lang="tr-TR" altLang="tr-TR" sz="2400" b="1" dirty="0">
              <a:latin typeface="Arial" charset="0"/>
            </a:endParaRPr>
          </a:p>
          <a:p>
            <a:pPr eaLnBrk="1" hangingPunct="1">
              <a:buClr>
                <a:srgbClr val="C00000"/>
              </a:buClr>
              <a:buFont typeface="Wingdings" pitchFamily="2" charset="2"/>
              <a:buNone/>
            </a:pPr>
            <a:endParaRPr lang="tr-TR" altLang="tr-TR" sz="2400" b="1" dirty="0">
              <a:latin typeface="Arial" charset="0"/>
            </a:endParaRP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21</a:t>
            </a:fld>
            <a:endParaRPr lang="tr-TR"/>
          </a:p>
        </p:txBody>
      </p:sp>
    </p:spTree>
    <p:extLst>
      <p:ext uri="{BB962C8B-B14F-4D97-AF65-F5344CB8AC3E}">
        <p14:creationId xmlns:p14="http://schemas.microsoft.com/office/powerpoint/2010/main" val="643485294"/>
      </p:ext>
    </p:extLst>
  </p:cSld>
  <p:clrMapOvr>
    <a:masterClrMapping/>
  </p:clrMapOvr>
  <p:transition>
    <p:random/>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11188" y="549275"/>
            <a:ext cx="8229600" cy="1139825"/>
          </a:xfrm>
        </p:spPr>
        <p:txBody>
          <a:bodyPr/>
          <a:lstStyle/>
          <a:p>
            <a:pPr algn="ctr" eaLnBrk="1" hangingPunct="1"/>
            <a:r>
              <a:rPr lang="tr-TR" altLang="tr-TR" sz="3600" b="1">
                <a:solidFill>
                  <a:srgbClr val="CC3300"/>
                </a:solidFill>
                <a:latin typeface="Arial" charset="0"/>
              </a:rPr>
              <a:t>SARA KRİZİ (EPİLEPSİ)</a:t>
            </a:r>
            <a:endParaRPr lang="tr-TR" altLang="tr-TR" sz="3200" b="1">
              <a:solidFill>
                <a:srgbClr val="CC3300"/>
              </a:solidFill>
              <a:latin typeface="Arial" charset="0"/>
            </a:endParaRPr>
          </a:p>
        </p:txBody>
      </p:sp>
      <p:sp>
        <p:nvSpPr>
          <p:cNvPr id="18435" name="Rectangle 3"/>
          <p:cNvSpPr>
            <a:spLocks noGrp="1" noChangeArrowheads="1"/>
          </p:cNvSpPr>
          <p:nvPr>
            <p:ph type="body" idx="1"/>
          </p:nvPr>
        </p:nvSpPr>
        <p:spPr>
          <a:xfrm>
            <a:off x="684213" y="1571625"/>
            <a:ext cx="8229600" cy="4948238"/>
          </a:xfrm>
        </p:spPr>
        <p:txBody>
          <a:bodyPr/>
          <a:lstStyle/>
          <a:p>
            <a:pPr eaLnBrk="1" hangingPunct="1">
              <a:lnSpc>
                <a:spcPct val="180000"/>
              </a:lnSpc>
              <a:buClr>
                <a:srgbClr val="CC0000"/>
              </a:buClr>
              <a:buFont typeface="Wingdings" pitchFamily="2" charset="2"/>
              <a:buNone/>
            </a:pPr>
            <a:endParaRPr lang="tr-TR" altLang="tr-TR" sz="2400" b="1">
              <a:solidFill>
                <a:srgbClr val="CC3300"/>
              </a:solidFill>
              <a:latin typeface="Arial" charset="0"/>
            </a:endParaRPr>
          </a:p>
          <a:p>
            <a:pPr eaLnBrk="1" hangingPunct="1">
              <a:lnSpc>
                <a:spcPct val="180000"/>
              </a:lnSpc>
              <a:buClr>
                <a:srgbClr val="CC0000"/>
              </a:buClr>
              <a:buFont typeface="Wingdings" pitchFamily="2" charset="2"/>
              <a:buNone/>
            </a:pPr>
            <a:r>
              <a:rPr lang="tr-TR" altLang="tr-TR" sz="2400" b="1">
                <a:solidFill>
                  <a:srgbClr val="CC3300"/>
                </a:solidFill>
                <a:latin typeface="Arial" charset="0"/>
              </a:rPr>
              <a:t>Sara Krizi Belirtileri :</a:t>
            </a:r>
          </a:p>
          <a:p>
            <a:pPr eaLnBrk="1" hangingPunct="1">
              <a:lnSpc>
                <a:spcPct val="180000"/>
              </a:lnSpc>
              <a:buClr>
                <a:srgbClr val="CC0000"/>
              </a:buClr>
              <a:buFont typeface="Wingdings" pitchFamily="2" charset="2"/>
              <a:buChar char="Ø"/>
            </a:pPr>
            <a:r>
              <a:rPr lang="tr-TR" altLang="tr-TR" sz="2300" b="1">
                <a:latin typeface="Arial" charset="0"/>
              </a:rPr>
              <a:t>Hastada var olmayan koku alma, adale kasılması vb. </a:t>
            </a:r>
          </a:p>
          <a:p>
            <a:pPr eaLnBrk="1" hangingPunct="1">
              <a:lnSpc>
                <a:spcPct val="180000"/>
              </a:lnSpc>
              <a:buClr>
                <a:srgbClr val="CC0000"/>
              </a:buClr>
              <a:buFont typeface="Wingdings" pitchFamily="2" charset="2"/>
              <a:buChar char="Ø"/>
            </a:pPr>
            <a:r>
              <a:rPr lang="tr-TR" altLang="tr-TR" sz="2300" b="1">
                <a:latin typeface="Arial" charset="0"/>
              </a:rPr>
              <a:t>Bağırma, bilinç kaybı,</a:t>
            </a:r>
          </a:p>
          <a:p>
            <a:pPr eaLnBrk="1" hangingPunct="1">
              <a:lnSpc>
                <a:spcPct val="180000"/>
              </a:lnSpc>
              <a:buClr>
                <a:srgbClr val="CC0000"/>
              </a:buClr>
              <a:buFont typeface="Wingdings" pitchFamily="2" charset="2"/>
              <a:buChar char="Ø"/>
            </a:pPr>
            <a:r>
              <a:rPr lang="tr-TR" altLang="tr-TR" sz="2300" b="1">
                <a:latin typeface="Arial" charset="0"/>
              </a:rPr>
              <a:t>Yoğun ve genel adale kasılması,</a:t>
            </a:r>
          </a:p>
          <a:p>
            <a:pPr eaLnBrk="1" hangingPunct="1">
              <a:lnSpc>
                <a:spcPct val="180000"/>
              </a:lnSpc>
              <a:buClr>
                <a:srgbClr val="CC0000"/>
              </a:buClr>
              <a:buFont typeface="Wingdings" pitchFamily="2" charset="2"/>
              <a:buChar char="Ø"/>
            </a:pPr>
            <a:r>
              <a:rPr lang="tr-TR" altLang="tr-TR" sz="2300" b="1">
                <a:latin typeface="Arial" charset="0"/>
              </a:rPr>
              <a:t> 10-20 sn süre kadar solunum durması,</a:t>
            </a:r>
          </a:p>
          <a:p>
            <a:pPr eaLnBrk="1" hangingPunct="1">
              <a:lnSpc>
                <a:spcPct val="180000"/>
              </a:lnSpc>
              <a:buClr>
                <a:schemeClr val="tx2"/>
              </a:buClr>
              <a:buFont typeface="Wingdings" pitchFamily="2" charset="2"/>
              <a:buChar char="q"/>
            </a:pPr>
            <a:endParaRPr lang="tr-TR" altLang="tr-TR" sz="2300" b="1">
              <a:latin typeface="Arial" charset="0"/>
            </a:endParaRPr>
          </a:p>
          <a:p>
            <a:pPr eaLnBrk="1" hangingPunct="1"/>
            <a:endParaRPr lang="tr-TR" altLang="tr-TR" sz="2400" b="1">
              <a:latin typeface="Arial" charset="0"/>
            </a:endParaRPr>
          </a:p>
        </p:txBody>
      </p:sp>
      <p:sp>
        <p:nvSpPr>
          <p:cNvPr id="3" name="Slayt Numarası Yer Tutucusu 2"/>
          <p:cNvSpPr>
            <a:spLocks noGrp="1"/>
          </p:cNvSpPr>
          <p:nvPr>
            <p:ph type="sldNum" sz="quarter" idx="12"/>
          </p:nvPr>
        </p:nvSpPr>
        <p:spPr/>
        <p:txBody>
          <a:bodyPr/>
          <a:lstStyle/>
          <a:p>
            <a:fld id="{F302176B-0E47-46AC-8F43-DAB4B8A37D06}" type="slidenum">
              <a:rPr lang="tr-TR" smtClean="0"/>
              <a:t>210</a:t>
            </a:fld>
            <a:endParaRPr lang="tr-TR"/>
          </a:p>
        </p:txBody>
      </p:sp>
    </p:spTree>
    <p:extLst>
      <p:ext uri="{BB962C8B-B14F-4D97-AF65-F5344CB8AC3E}">
        <p14:creationId xmlns:p14="http://schemas.microsoft.com/office/powerpoint/2010/main" val="221416495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11188" y="549275"/>
            <a:ext cx="8229600" cy="1079500"/>
          </a:xfrm>
        </p:spPr>
        <p:txBody>
          <a:bodyPr/>
          <a:lstStyle/>
          <a:p>
            <a:pPr algn="ctr" eaLnBrk="1" hangingPunct="1"/>
            <a:r>
              <a:rPr lang="tr-TR" altLang="tr-TR" sz="3200" b="1">
                <a:solidFill>
                  <a:srgbClr val="CC0000"/>
                </a:solidFill>
                <a:latin typeface="Arial" charset="0"/>
              </a:rPr>
              <a:t>SARA KRİZİ</a:t>
            </a:r>
          </a:p>
        </p:txBody>
      </p:sp>
      <p:sp>
        <p:nvSpPr>
          <p:cNvPr id="19459" name="Rectangle 6"/>
          <p:cNvSpPr>
            <a:spLocks noGrp="1" noChangeArrowheads="1"/>
          </p:cNvSpPr>
          <p:nvPr>
            <p:ph type="body" sz="half" idx="1"/>
          </p:nvPr>
        </p:nvSpPr>
        <p:spPr>
          <a:xfrm>
            <a:off x="714375" y="2071688"/>
            <a:ext cx="8429625" cy="4786312"/>
          </a:xfrm>
          <a:noFill/>
        </p:spPr>
        <p:txBody>
          <a:bodyPr/>
          <a:lstStyle/>
          <a:p>
            <a:pPr eaLnBrk="1" hangingPunct="1">
              <a:buFont typeface="Wingdings" pitchFamily="2" charset="2"/>
              <a:buNone/>
            </a:pPr>
            <a:endParaRPr lang="tr-TR" altLang="tr-TR" sz="2400">
              <a:latin typeface="Arial" charset="0"/>
            </a:endParaRPr>
          </a:p>
          <a:p>
            <a:pPr eaLnBrk="1" hangingPunct="1">
              <a:buFont typeface="Wingdings" pitchFamily="2" charset="2"/>
              <a:buNone/>
            </a:pPr>
            <a:r>
              <a:rPr lang="tr-TR" altLang="tr-TR" sz="2400" b="1">
                <a:solidFill>
                  <a:srgbClr val="CC3300"/>
                </a:solidFill>
                <a:latin typeface="Arial" charset="0"/>
              </a:rPr>
              <a:t>Sara Krizi Belirtileri :</a:t>
            </a:r>
            <a:endParaRPr lang="tr-TR" altLang="tr-TR" sz="2400">
              <a:latin typeface="Arial" charset="0"/>
            </a:endParaRPr>
          </a:p>
          <a:p>
            <a:pPr eaLnBrk="1" hangingPunct="1">
              <a:buFont typeface="Wingdings" pitchFamily="2" charset="2"/>
              <a:buChar char="Ø"/>
            </a:pPr>
            <a:r>
              <a:rPr lang="tr-TR" altLang="tr-TR" sz="2400" b="1">
                <a:latin typeface="Arial" charset="0"/>
              </a:rPr>
              <a:t>Dudaklarda ve yüzde morarma,</a:t>
            </a:r>
            <a:endParaRPr lang="tr-TR" altLang="tr-TR" sz="2400">
              <a:latin typeface="Arial" charset="0"/>
            </a:endParaRPr>
          </a:p>
          <a:p>
            <a:pPr eaLnBrk="1" hangingPunct="1">
              <a:lnSpc>
                <a:spcPct val="180000"/>
              </a:lnSpc>
              <a:buClr>
                <a:srgbClr val="CC0000"/>
              </a:buClr>
              <a:buFont typeface="Wingdings" pitchFamily="2" charset="2"/>
              <a:buChar char="Ø"/>
            </a:pPr>
            <a:r>
              <a:rPr lang="tr-TR" altLang="tr-TR" sz="2400" b="1">
                <a:latin typeface="Arial" charset="0"/>
              </a:rPr>
              <a:t>Sesli nefes alma, aşırı tükürük salgılanması, altına kaçırma,</a:t>
            </a:r>
          </a:p>
          <a:p>
            <a:pPr eaLnBrk="1" hangingPunct="1">
              <a:lnSpc>
                <a:spcPct val="180000"/>
              </a:lnSpc>
              <a:buClr>
                <a:srgbClr val="CC0000"/>
              </a:buClr>
              <a:buFont typeface="Wingdings" pitchFamily="2" charset="2"/>
              <a:buChar char="Ø"/>
            </a:pPr>
            <a:r>
              <a:rPr lang="tr-TR" altLang="tr-TR" sz="2400" b="1">
                <a:latin typeface="Arial" charset="0"/>
              </a:rPr>
              <a:t>Kontrolsüz hareketler,</a:t>
            </a:r>
          </a:p>
          <a:p>
            <a:pPr eaLnBrk="1" hangingPunct="1">
              <a:lnSpc>
                <a:spcPct val="180000"/>
              </a:lnSpc>
              <a:buClr>
                <a:srgbClr val="CC0000"/>
              </a:buClr>
              <a:buFont typeface="Wingdings" pitchFamily="2" charset="2"/>
              <a:buChar char="Ø"/>
            </a:pPr>
            <a:r>
              <a:rPr lang="tr-TR" altLang="tr-TR" sz="2400" b="1">
                <a:latin typeface="Arial" charset="0"/>
              </a:rPr>
              <a:t>Kriz sonrası; şaşkın uyanma ve uykulu hal gözlenir.</a:t>
            </a: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211</a:t>
            </a:fld>
            <a:endParaRPr lang="tr-TR"/>
          </a:p>
        </p:txBody>
      </p:sp>
    </p:spTree>
    <p:extLst>
      <p:ext uri="{BB962C8B-B14F-4D97-AF65-F5344CB8AC3E}">
        <p14:creationId xmlns:p14="http://schemas.microsoft.com/office/powerpoint/2010/main" val="836144509"/>
      </p:ext>
    </p:extLst>
  </p:cSld>
  <p:clrMapOvr>
    <a:masterClrMapping/>
  </p:clrMapOvr>
  <p:transition>
    <p:random/>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914400" y="620713"/>
            <a:ext cx="8229600" cy="1139825"/>
          </a:xfrm>
        </p:spPr>
        <p:txBody>
          <a:bodyPr/>
          <a:lstStyle/>
          <a:p>
            <a:pPr algn="ctr" eaLnBrk="1" hangingPunct="1"/>
            <a:r>
              <a:rPr lang="tr-TR" altLang="tr-TR" sz="3200" b="1">
                <a:solidFill>
                  <a:srgbClr val="CC0000"/>
                </a:solidFill>
                <a:latin typeface="Arial" charset="0"/>
              </a:rPr>
              <a:t>SARA KRİZİNDE İLK YARDIM</a:t>
            </a:r>
          </a:p>
        </p:txBody>
      </p:sp>
      <p:sp>
        <p:nvSpPr>
          <p:cNvPr id="20483" name="Rectangle 3"/>
          <p:cNvSpPr>
            <a:spLocks noGrp="1" noChangeArrowheads="1"/>
          </p:cNvSpPr>
          <p:nvPr>
            <p:ph type="body" sz="half" idx="1"/>
          </p:nvPr>
        </p:nvSpPr>
        <p:spPr>
          <a:xfrm>
            <a:off x="1068388" y="2143125"/>
            <a:ext cx="8075612" cy="3786188"/>
          </a:xfrm>
        </p:spPr>
        <p:txBody>
          <a:bodyPr/>
          <a:lstStyle/>
          <a:p>
            <a:pPr eaLnBrk="1" hangingPunct="1">
              <a:lnSpc>
                <a:spcPct val="80000"/>
              </a:lnSpc>
              <a:buClr>
                <a:schemeClr val="tx2"/>
              </a:buClr>
              <a:buFont typeface="Wingdings" pitchFamily="2" charset="2"/>
              <a:buChar char="Ø"/>
            </a:pPr>
            <a:endParaRPr lang="tr-TR" altLang="tr-TR" sz="2400">
              <a:solidFill>
                <a:schemeClr val="tx2"/>
              </a:solidFill>
              <a:latin typeface="Arial" charset="0"/>
            </a:endParaRPr>
          </a:p>
          <a:p>
            <a:pPr eaLnBrk="1" hangingPunct="1">
              <a:lnSpc>
                <a:spcPct val="110000"/>
              </a:lnSpc>
              <a:buClr>
                <a:srgbClr val="CC0000"/>
              </a:buClr>
              <a:buFont typeface="Wingdings" pitchFamily="2" charset="2"/>
              <a:buChar char="Ø"/>
            </a:pPr>
            <a:r>
              <a:rPr lang="tr-TR" altLang="tr-TR" sz="2400" b="1">
                <a:latin typeface="Arial" charset="0"/>
              </a:rPr>
              <a:t>Olay yeri güvenlik önlemleri alınır,</a:t>
            </a:r>
          </a:p>
          <a:p>
            <a:pPr eaLnBrk="1" hangingPunct="1">
              <a:lnSpc>
                <a:spcPct val="110000"/>
              </a:lnSpc>
              <a:buClr>
                <a:srgbClr val="CC0000"/>
              </a:buClr>
              <a:buFont typeface="Wingdings" pitchFamily="2" charset="2"/>
              <a:buChar char="Ø"/>
            </a:pPr>
            <a:endParaRPr lang="tr-TR" altLang="tr-TR" sz="2400" b="1">
              <a:latin typeface="Arial" charset="0"/>
            </a:endParaRPr>
          </a:p>
          <a:p>
            <a:pPr eaLnBrk="1" hangingPunct="1">
              <a:lnSpc>
                <a:spcPct val="110000"/>
              </a:lnSpc>
              <a:buClr>
                <a:srgbClr val="CC0000"/>
              </a:buClr>
              <a:buFont typeface="Wingdings" pitchFamily="2" charset="2"/>
              <a:buChar char="Ø"/>
            </a:pPr>
            <a:r>
              <a:rPr lang="tr-TR" altLang="tr-TR" sz="2400" b="1">
                <a:latin typeface="Arial" charset="0"/>
              </a:rPr>
              <a:t>Kriz </a:t>
            </a:r>
            <a:r>
              <a:rPr lang="tr-TR" altLang="tr-TR" sz="2400" b="1">
                <a:solidFill>
                  <a:srgbClr val="CC0000"/>
                </a:solidFill>
                <a:latin typeface="Arial" charset="0"/>
              </a:rPr>
              <a:t>kendi sürecini tamamlamaya bırakılır,</a:t>
            </a:r>
            <a:endParaRPr lang="tr-TR" altLang="tr-TR" sz="2400" b="1">
              <a:latin typeface="Arial" charset="0"/>
            </a:endParaRPr>
          </a:p>
          <a:p>
            <a:pPr eaLnBrk="1" hangingPunct="1">
              <a:lnSpc>
                <a:spcPct val="110000"/>
              </a:lnSpc>
              <a:buClr>
                <a:srgbClr val="CC0000"/>
              </a:buClr>
              <a:buFont typeface="Wingdings" pitchFamily="2" charset="2"/>
              <a:buNone/>
            </a:pPr>
            <a:endParaRPr lang="tr-TR" altLang="tr-TR" sz="2400" b="1">
              <a:latin typeface="Arial" charset="0"/>
            </a:endParaRPr>
          </a:p>
          <a:p>
            <a:pPr eaLnBrk="1" hangingPunct="1">
              <a:lnSpc>
                <a:spcPct val="110000"/>
              </a:lnSpc>
              <a:buClr>
                <a:srgbClr val="CC0000"/>
              </a:buClr>
              <a:buFont typeface="Wingdings" pitchFamily="2" charset="2"/>
              <a:buChar char="Ø"/>
            </a:pPr>
            <a:r>
              <a:rPr lang="tr-TR" altLang="tr-TR" sz="2400" b="1">
                <a:latin typeface="Arial" charset="0"/>
              </a:rPr>
              <a:t>Hasta/yaralının kendini yaralamamasına dikkat edilir,</a:t>
            </a:r>
          </a:p>
          <a:p>
            <a:pPr eaLnBrk="1" hangingPunct="1">
              <a:lnSpc>
                <a:spcPct val="110000"/>
              </a:lnSpc>
              <a:buClr>
                <a:srgbClr val="CC0000"/>
              </a:buClr>
              <a:buFont typeface="Wingdings" pitchFamily="2" charset="2"/>
              <a:buChar char="Ø"/>
            </a:pPr>
            <a:endParaRPr lang="tr-TR" altLang="tr-TR" sz="2400" b="1">
              <a:latin typeface="Arial" charset="0"/>
            </a:endParaRPr>
          </a:p>
          <a:p>
            <a:pPr eaLnBrk="1" hangingPunct="1">
              <a:lnSpc>
                <a:spcPct val="110000"/>
              </a:lnSpc>
              <a:buClr>
                <a:srgbClr val="CC0000"/>
              </a:buClr>
              <a:buFont typeface="Wingdings" pitchFamily="2" charset="2"/>
              <a:buChar char="Ø"/>
            </a:pPr>
            <a:endParaRPr lang="tr-TR" altLang="tr-TR" sz="2400" b="1" u="sng">
              <a:latin typeface="Arial" charset="0"/>
            </a:endParaRPr>
          </a:p>
          <a:p>
            <a:pPr eaLnBrk="1" hangingPunct="1">
              <a:lnSpc>
                <a:spcPct val="110000"/>
              </a:lnSpc>
              <a:buClr>
                <a:schemeClr val="tx2"/>
              </a:buClr>
              <a:buFont typeface="Wingdings" pitchFamily="2" charset="2"/>
              <a:buChar char="Ø"/>
            </a:pPr>
            <a:endParaRPr lang="tr-TR" altLang="tr-TR" sz="2400" b="1">
              <a:latin typeface="Arial" charset="0"/>
            </a:endParaRPr>
          </a:p>
          <a:p>
            <a:pPr eaLnBrk="1" hangingPunct="1">
              <a:lnSpc>
                <a:spcPct val="80000"/>
              </a:lnSpc>
              <a:buFont typeface="Wingdings" pitchFamily="2" charset="2"/>
              <a:buChar char="Ø"/>
            </a:pPr>
            <a:endParaRPr lang="tr-TR" altLang="tr-TR" sz="2400" b="1">
              <a:latin typeface="Arial" charset="0"/>
            </a:endParaRP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212</a:t>
            </a:fld>
            <a:endParaRPr lang="tr-TR"/>
          </a:p>
        </p:txBody>
      </p:sp>
    </p:spTree>
    <p:extLst>
      <p:ext uri="{BB962C8B-B14F-4D97-AF65-F5344CB8AC3E}">
        <p14:creationId xmlns:p14="http://schemas.microsoft.com/office/powerpoint/2010/main" val="1598271471"/>
      </p:ext>
    </p:extLst>
  </p:cSld>
  <p:clrMapOvr>
    <a:masterClrMapping/>
  </p:clrMapOvr>
  <p:transition>
    <p:random/>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914400" y="620713"/>
            <a:ext cx="8229600" cy="1139825"/>
          </a:xfrm>
        </p:spPr>
        <p:txBody>
          <a:bodyPr/>
          <a:lstStyle/>
          <a:p>
            <a:pPr algn="ctr" eaLnBrk="1" hangingPunct="1"/>
            <a:r>
              <a:rPr lang="tr-TR" altLang="tr-TR" sz="3200" b="1">
                <a:solidFill>
                  <a:srgbClr val="CC0000"/>
                </a:solidFill>
                <a:latin typeface="Arial" charset="0"/>
              </a:rPr>
              <a:t>SARA KRİZİNDE İLK YARDIM</a:t>
            </a:r>
          </a:p>
        </p:txBody>
      </p:sp>
      <p:sp>
        <p:nvSpPr>
          <p:cNvPr id="21507" name="Rectangle 3"/>
          <p:cNvSpPr>
            <a:spLocks noGrp="1" noChangeArrowheads="1"/>
          </p:cNvSpPr>
          <p:nvPr>
            <p:ph type="body" sz="half" idx="1"/>
          </p:nvPr>
        </p:nvSpPr>
        <p:spPr>
          <a:xfrm>
            <a:off x="1214438" y="1989138"/>
            <a:ext cx="7929562" cy="4868862"/>
          </a:xfrm>
        </p:spPr>
        <p:txBody>
          <a:bodyPr/>
          <a:lstStyle/>
          <a:p>
            <a:pPr eaLnBrk="1" hangingPunct="1">
              <a:lnSpc>
                <a:spcPct val="80000"/>
              </a:lnSpc>
              <a:buClr>
                <a:schemeClr val="tx2"/>
              </a:buClr>
              <a:buFont typeface="Wingdings" pitchFamily="2" charset="2"/>
              <a:buChar char="Ø"/>
            </a:pPr>
            <a:endParaRPr lang="tr-TR" altLang="tr-TR" sz="2400">
              <a:solidFill>
                <a:schemeClr val="tx2"/>
              </a:solidFill>
              <a:latin typeface="Arial" charset="0"/>
            </a:endParaRPr>
          </a:p>
          <a:p>
            <a:pPr eaLnBrk="1" hangingPunct="1">
              <a:lnSpc>
                <a:spcPct val="110000"/>
              </a:lnSpc>
              <a:buClr>
                <a:srgbClr val="CC0000"/>
              </a:buClr>
              <a:buFont typeface="Wingdings" pitchFamily="2" charset="2"/>
              <a:buChar char="Ø"/>
            </a:pPr>
            <a:r>
              <a:rPr lang="tr-TR" altLang="tr-TR" sz="2400" b="1">
                <a:latin typeface="Arial" charset="0"/>
              </a:rPr>
              <a:t>Hasta/yaralının başının altına yumuşak yastık, giysi vb. konulur,</a:t>
            </a:r>
          </a:p>
          <a:p>
            <a:pPr eaLnBrk="1" hangingPunct="1">
              <a:lnSpc>
                <a:spcPct val="110000"/>
              </a:lnSpc>
              <a:buClr>
                <a:srgbClr val="CC0000"/>
              </a:buClr>
              <a:buFont typeface="Wingdings" pitchFamily="2" charset="2"/>
              <a:buChar char="Ø"/>
            </a:pPr>
            <a:endParaRPr lang="tr-TR" altLang="tr-TR" sz="2400" b="1">
              <a:latin typeface="Arial" charset="0"/>
            </a:endParaRPr>
          </a:p>
          <a:p>
            <a:pPr eaLnBrk="1" hangingPunct="1">
              <a:lnSpc>
                <a:spcPct val="110000"/>
              </a:lnSpc>
              <a:buClr>
                <a:srgbClr val="CC0000"/>
              </a:buClr>
              <a:buFont typeface="Wingdings" pitchFamily="2" charset="2"/>
              <a:buChar char="Ø"/>
            </a:pPr>
            <a:r>
              <a:rPr lang="tr-TR" altLang="tr-TR" sz="2400" b="1">
                <a:latin typeface="Arial" charset="0"/>
              </a:rPr>
              <a:t>Hasta/yaralının sıkan giysileri gevşetilir,</a:t>
            </a:r>
          </a:p>
          <a:p>
            <a:pPr eaLnBrk="1" hangingPunct="1">
              <a:lnSpc>
                <a:spcPct val="110000"/>
              </a:lnSpc>
              <a:buClr>
                <a:srgbClr val="CC0000"/>
              </a:buClr>
              <a:buFont typeface="Wingdings" pitchFamily="2" charset="2"/>
              <a:buNone/>
            </a:pPr>
            <a:endParaRPr lang="tr-TR" altLang="tr-TR" sz="2400" b="1">
              <a:latin typeface="Arial" charset="0"/>
            </a:endParaRPr>
          </a:p>
          <a:p>
            <a:pPr eaLnBrk="1" hangingPunct="1">
              <a:lnSpc>
                <a:spcPct val="110000"/>
              </a:lnSpc>
              <a:buClr>
                <a:srgbClr val="CC0000"/>
              </a:buClr>
              <a:buFont typeface="Wingdings" pitchFamily="2" charset="2"/>
              <a:buChar char="Ø"/>
            </a:pPr>
            <a:r>
              <a:rPr lang="tr-TR" altLang="tr-TR" sz="2400" b="1">
                <a:latin typeface="Arial" charset="0"/>
              </a:rPr>
              <a:t>Kriz sonrası ikinci değerlendirme yapılır,</a:t>
            </a:r>
          </a:p>
          <a:p>
            <a:pPr eaLnBrk="1" hangingPunct="1">
              <a:lnSpc>
                <a:spcPct val="110000"/>
              </a:lnSpc>
              <a:buClr>
                <a:srgbClr val="CC0000"/>
              </a:buClr>
              <a:buFont typeface="Wingdings" pitchFamily="2" charset="2"/>
              <a:buChar char="Ø"/>
            </a:pPr>
            <a:endParaRPr lang="tr-TR" altLang="tr-TR" sz="2400" b="1">
              <a:latin typeface="Arial" charset="0"/>
            </a:endParaRPr>
          </a:p>
          <a:p>
            <a:pPr eaLnBrk="1" hangingPunct="1">
              <a:lnSpc>
                <a:spcPct val="110000"/>
              </a:lnSpc>
              <a:buClr>
                <a:srgbClr val="CC0000"/>
              </a:buClr>
              <a:buFont typeface="Wingdings" pitchFamily="2" charset="2"/>
              <a:buChar char="Ø"/>
            </a:pPr>
            <a:r>
              <a:rPr lang="tr-TR" altLang="tr-TR" sz="2400" b="1">
                <a:latin typeface="Arial" charset="0"/>
              </a:rPr>
              <a:t>Gerekirse 112 aranarak tıbbi yardım istenir.</a:t>
            </a:r>
          </a:p>
          <a:p>
            <a:pPr eaLnBrk="1" hangingPunct="1">
              <a:lnSpc>
                <a:spcPct val="110000"/>
              </a:lnSpc>
              <a:buClr>
                <a:schemeClr val="tx2"/>
              </a:buClr>
              <a:buFont typeface="Wingdings" pitchFamily="2" charset="2"/>
              <a:buChar char="Ø"/>
            </a:pPr>
            <a:endParaRPr lang="tr-TR" altLang="tr-TR" sz="2400" b="1">
              <a:latin typeface="Arial" charset="0"/>
            </a:endParaRPr>
          </a:p>
          <a:p>
            <a:pPr eaLnBrk="1" hangingPunct="1">
              <a:lnSpc>
                <a:spcPct val="80000"/>
              </a:lnSpc>
              <a:buFont typeface="Wingdings" pitchFamily="2" charset="2"/>
              <a:buChar char="Ø"/>
            </a:pPr>
            <a:endParaRPr lang="tr-TR" altLang="tr-TR" sz="2400" b="1">
              <a:latin typeface="Arial" charset="0"/>
            </a:endParaRP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213</a:t>
            </a:fld>
            <a:endParaRPr lang="tr-TR"/>
          </a:p>
        </p:txBody>
      </p:sp>
    </p:spTree>
    <p:extLst>
      <p:ext uri="{BB962C8B-B14F-4D97-AF65-F5344CB8AC3E}">
        <p14:creationId xmlns:p14="http://schemas.microsoft.com/office/powerpoint/2010/main" val="1216745558"/>
      </p:ext>
    </p:extLst>
  </p:cSld>
  <p:clrMapOvr>
    <a:masterClrMapping/>
  </p:clrMapOvr>
  <p:transition>
    <p:random/>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WordArt 4"/>
          <p:cNvSpPr>
            <a:spLocks noChangeArrowheads="1" noChangeShapeType="1" noTextEdit="1"/>
          </p:cNvSpPr>
          <p:nvPr/>
        </p:nvSpPr>
        <p:spPr bwMode="auto">
          <a:xfrm>
            <a:off x="971550" y="4365625"/>
            <a:ext cx="7143750" cy="1641475"/>
          </a:xfrm>
          <a:prstGeom prst="rect">
            <a:avLst/>
          </a:prstGeom>
        </p:spPr>
        <p:txBody>
          <a:bodyPr wrap="none" fromWordArt="1">
            <a:prstTxWarp prst="textDoubleWave1">
              <a:avLst>
                <a:gd name="adj1" fmla="val 6500"/>
                <a:gd name="adj2" fmla="val 0"/>
              </a:avLst>
            </a:prstTxWarp>
          </a:bodyPr>
          <a:lstStyle/>
          <a:p>
            <a:pPr algn="ctr"/>
            <a:r>
              <a:rPr lang="tr-TR" sz="8000" kern="10" spc="-800">
                <a:ln w="12700">
                  <a:solidFill>
                    <a:srgbClr val="000099"/>
                  </a:solidFill>
                  <a:round/>
                  <a:headEnd/>
                  <a:tailEnd/>
                </a:ln>
                <a:solidFill>
                  <a:srgbClr val="33CCFF"/>
                </a:solidFill>
                <a:effectLst>
                  <a:outerShdw dist="125724" dir="18900000" algn="ctr" rotWithShape="0">
                    <a:srgbClr val="000099"/>
                  </a:outerShdw>
                </a:effectLst>
                <a:latin typeface="Comic Sans MS"/>
              </a:rPr>
              <a:t>TEŞEKKÜRLER</a:t>
            </a:r>
          </a:p>
        </p:txBody>
      </p:sp>
      <p:pic>
        <p:nvPicPr>
          <p:cNvPr id="22531" name="Picture 3" descr="C:\Documents and Settings\ozge.akdag\Desktop\MANZARA RESİMLERİ\çarda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0"/>
            <a:ext cx="9644063" cy="714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214</a:t>
            </a:fld>
            <a:endParaRPr lang="tr-TR"/>
          </a:p>
        </p:txBody>
      </p:sp>
    </p:spTree>
    <p:extLst>
      <p:ext uri="{BB962C8B-B14F-4D97-AF65-F5344CB8AC3E}">
        <p14:creationId xmlns:p14="http://schemas.microsoft.com/office/powerpoint/2010/main" val="804519401"/>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body" sz="half" idx="1"/>
          </p:nvPr>
        </p:nvSpPr>
        <p:spPr>
          <a:xfrm>
            <a:off x="251520" y="1988840"/>
            <a:ext cx="8429625" cy="2613893"/>
          </a:xfrm>
        </p:spPr>
        <p:txBody>
          <a:bodyPr/>
          <a:lstStyle/>
          <a:p>
            <a:pPr algn="ctr" eaLnBrk="1" hangingPunct="1">
              <a:buFont typeface="Wingdings" pitchFamily="2" charset="2"/>
              <a:buNone/>
            </a:pPr>
            <a:r>
              <a:rPr lang="tr-TR" altLang="tr-TR" sz="5400" b="1" dirty="0">
                <a:solidFill>
                  <a:srgbClr val="CC0000"/>
                </a:solidFill>
                <a:latin typeface="Arial" charset="0"/>
              </a:rPr>
              <a:t>KIRIK, ÇIKIK VE BURKULMALAR</a:t>
            </a: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215</a:t>
            </a:fld>
            <a:endParaRPr lang="tr-TR"/>
          </a:p>
        </p:txBody>
      </p:sp>
    </p:spTree>
    <p:extLst>
      <p:ext uri="{BB962C8B-B14F-4D97-AF65-F5344CB8AC3E}">
        <p14:creationId xmlns:p14="http://schemas.microsoft.com/office/powerpoint/2010/main" val="1997152724"/>
      </p:ext>
    </p:extLst>
  </p:cSld>
  <p:clrMapOvr>
    <a:masterClrMapping/>
  </p:clrMapOvr>
  <p:transition>
    <p:random/>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11188" y="620713"/>
            <a:ext cx="8229600" cy="1139825"/>
          </a:xfrm>
        </p:spPr>
        <p:txBody>
          <a:bodyPr/>
          <a:lstStyle/>
          <a:p>
            <a:pPr algn="ctr" eaLnBrk="1" hangingPunct="1"/>
            <a:r>
              <a:rPr lang="tr-TR" altLang="tr-TR" sz="3200" b="1">
                <a:solidFill>
                  <a:srgbClr val="CC0000"/>
                </a:solidFill>
                <a:latin typeface="Arial" charset="0"/>
              </a:rPr>
              <a:t>KIRIKLAR</a:t>
            </a:r>
          </a:p>
        </p:txBody>
      </p:sp>
      <p:sp>
        <p:nvSpPr>
          <p:cNvPr id="7171" name="Rectangle 6"/>
          <p:cNvSpPr>
            <a:spLocks noGrp="1" noChangeArrowheads="1"/>
          </p:cNvSpPr>
          <p:nvPr>
            <p:ph type="body" sz="half" idx="1"/>
          </p:nvPr>
        </p:nvSpPr>
        <p:spPr>
          <a:xfrm>
            <a:off x="827088" y="2327275"/>
            <a:ext cx="8316912" cy="4530725"/>
          </a:xfrm>
          <a:noFill/>
        </p:spPr>
        <p:txBody>
          <a:bodyPr/>
          <a:lstStyle/>
          <a:p>
            <a:pPr marL="609600" indent="-609600" eaLnBrk="1" hangingPunct="1">
              <a:buFont typeface="Wingdings" pitchFamily="2" charset="2"/>
              <a:buNone/>
            </a:pPr>
            <a:r>
              <a:rPr lang="tr-TR" altLang="tr-TR" sz="2400" b="1">
                <a:solidFill>
                  <a:srgbClr val="CC0000"/>
                </a:solidFill>
                <a:latin typeface="Arial" charset="0"/>
              </a:rPr>
              <a:t>KIRIK:</a:t>
            </a:r>
            <a:r>
              <a:rPr lang="tr-TR" altLang="tr-TR" sz="2400" b="1">
                <a:latin typeface="Arial" charset="0"/>
              </a:rPr>
              <a:t> Kemik bütünlüğünün bozulmasıdır. Kırıklar,</a:t>
            </a:r>
          </a:p>
          <a:p>
            <a:pPr marL="609600" indent="-609600" eaLnBrk="1" hangingPunct="1">
              <a:buFont typeface="Wingdings" pitchFamily="2" charset="2"/>
              <a:buNone/>
            </a:pPr>
            <a:r>
              <a:rPr lang="tr-TR" altLang="tr-TR" sz="2400" b="1">
                <a:latin typeface="Arial" charset="0"/>
              </a:rPr>
              <a:t>darbe sonucu ya da kendiliğinden oluşur.</a:t>
            </a:r>
          </a:p>
          <a:p>
            <a:pPr marL="609600" indent="-609600" eaLnBrk="1" hangingPunct="1"/>
            <a:endParaRPr lang="tr-TR" altLang="tr-TR" sz="2400" b="1">
              <a:latin typeface="Arial" charset="0"/>
            </a:endParaRPr>
          </a:p>
          <a:p>
            <a:pPr marL="609600" indent="-609600" eaLnBrk="1" hangingPunct="1">
              <a:buFont typeface="Wingdings" pitchFamily="2" charset="2"/>
              <a:buNone/>
            </a:pPr>
            <a:r>
              <a:rPr lang="tr-TR" altLang="tr-TR" sz="2400" b="1">
                <a:solidFill>
                  <a:srgbClr val="CC0000"/>
                </a:solidFill>
                <a:latin typeface="Arial" charset="0"/>
              </a:rPr>
              <a:t>KIRIK ÇEŞİTLERİ</a:t>
            </a:r>
          </a:p>
          <a:p>
            <a:pPr marL="609600" indent="-609600" eaLnBrk="1" hangingPunct="1">
              <a:buFont typeface="Wingdings" pitchFamily="2" charset="2"/>
              <a:buNone/>
            </a:pPr>
            <a:endParaRPr lang="tr-TR" altLang="tr-TR" sz="2400" b="1">
              <a:solidFill>
                <a:srgbClr val="CC0000"/>
              </a:solidFill>
              <a:latin typeface="Arial" charset="0"/>
            </a:endParaRPr>
          </a:p>
          <a:p>
            <a:pPr marL="609600" indent="-609600" eaLnBrk="1" hangingPunct="1">
              <a:buClr>
                <a:srgbClr val="CC0000"/>
              </a:buClr>
              <a:buFont typeface="Wingdings" pitchFamily="2" charset="2"/>
              <a:buAutoNum type="alphaUcPeriod"/>
            </a:pPr>
            <a:r>
              <a:rPr lang="tr-TR" altLang="tr-TR" sz="2400" b="1">
                <a:solidFill>
                  <a:srgbClr val="CC0000"/>
                </a:solidFill>
                <a:latin typeface="Arial" charset="0"/>
              </a:rPr>
              <a:t>Kapalı kırık</a:t>
            </a:r>
            <a:r>
              <a:rPr lang="tr-TR" altLang="tr-TR" sz="2400" b="1">
                <a:latin typeface="Arial" charset="0"/>
              </a:rPr>
              <a:t>: Kemik bütünlüğü bozulmuştur. Ancak deri sağlamdır.</a:t>
            </a:r>
          </a:p>
          <a:p>
            <a:pPr marL="609600" indent="-609600" eaLnBrk="1" hangingPunct="1">
              <a:buClr>
                <a:srgbClr val="CC0000"/>
              </a:buClr>
              <a:buFont typeface="Wingdings" pitchFamily="2" charset="2"/>
              <a:buAutoNum type="alphaUcPeriod"/>
            </a:pPr>
            <a:r>
              <a:rPr lang="tr-TR" altLang="tr-TR" sz="2400" b="1">
                <a:solidFill>
                  <a:srgbClr val="CC0000"/>
                </a:solidFill>
                <a:latin typeface="Arial" charset="0"/>
              </a:rPr>
              <a:t>Açık kırık</a:t>
            </a:r>
            <a:r>
              <a:rPr lang="tr-TR" altLang="tr-TR" sz="2400" b="1" u="sng">
                <a:latin typeface="Arial" charset="0"/>
              </a:rPr>
              <a:t>:</a:t>
            </a:r>
            <a:r>
              <a:rPr lang="tr-TR" altLang="tr-TR" sz="2400" b="1">
                <a:latin typeface="Arial" charset="0"/>
              </a:rPr>
              <a:t> Deri bütünlüğü bozulmuştur. Kemik uçları dışarı çıkabilir, kanama ve enfeksiyon riski vardır.</a:t>
            </a:r>
          </a:p>
          <a:p>
            <a:pPr marL="609600" indent="-609600" eaLnBrk="1" hangingPunct="1">
              <a:buClr>
                <a:srgbClr val="CC0000"/>
              </a:buClr>
              <a:buFont typeface="Wingdings" pitchFamily="2" charset="2"/>
              <a:buNone/>
            </a:pPr>
            <a:endParaRPr lang="tr-TR" altLang="tr-TR" sz="2400" b="1">
              <a:latin typeface="Arial" charset="0"/>
            </a:endParaRP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216</a:t>
            </a:fld>
            <a:endParaRPr lang="tr-TR"/>
          </a:p>
        </p:txBody>
      </p:sp>
    </p:spTree>
    <p:extLst>
      <p:ext uri="{BB962C8B-B14F-4D97-AF65-F5344CB8AC3E}">
        <p14:creationId xmlns:p14="http://schemas.microsoft.com/office/powerpoint/2010/main" val="2262248717"/>
      </p:ext>
    </p:extLst>
  </p:cSld>
  <p:clrMapOvr>
    <a:masterClrMapping/>
  </p:clrMapOvr>
  <p:transition>
    <p:random/>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6 Resim" descr="kırık.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71625" y="1293813"/>
            <a:ext cx="6215063" cy="4972050"/>
          </a:xfrm>
          <a:noFill/>
        </p:spPr>
      </p:pic>
      <p:sp>
        <p:nvSpPr>
          <p:cNvPr id="3" name="Slayt Numarası Yer Tutucusu 2"/>
          <p:cNvSpPr>
            <a:spLocks noGrp="1"/>
          </p:cNvSpPr>
          <p:nvPr>
            <p:ph type="sldNum" sz="quarter" idx="12"/>
          </p:nvPr>
        </p:nvSpPr>
        <p:spPr/>
        <p:txBody>
          <a:bodyPr/>
          <a:lstStyle/>
          <a:p>
            <a:fld id="{F302176B-0E47-46AC-8F43-DAB4B8A37D06}" type="slidenum">
              <a:rPr lang="tr-TR" smtClean="0"/>
              <a:t>217</a:t>
            </a:fld>
            <a:endParaRPr lang="tr-TR"/>
          </a:p>
        </p:txBody>
      </p:sp>
    </p:spTree>
    <p:extLst>
      <p:ext uri="{BB962C8B-B14F-4D97-AF65-F5344CB8AC3E}">
        <p14:creationId xmlns:p14="http://schemas.microsoft.com/office/powerpoint/2010/main" val="27001414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11188" y="549275"/>
            <a:ext cx="8229600" cy="1139825"/>
          </a:xfrm>
        </p:spPr>
        <p:txBody>
          <a:bodyPr/>
          <a:lstStyle/>
          <a:p>
            <a:pPr algn="ctr" eaLnBrk="1" hangingPunct="1"/>
            <a:r>
              <a:rPr lang="tr-TR" altLang="tr-TR" sz="3200" b="1">
                <a:solidFill>
                  <a:srgbClr val="CC0000"/>
                </a:solidFill>
                <a:latin typeface="Arial" charset="0"/>
              </a:rPr>
              <a:t>KIRIK BELİRTİLERİ</a:t>
            </a:r>
          </a:p>
        </p:txBody>
      </p:sp>
      <p:sp>
        <p:nvSpPr>
          <p:cNvPr id="9219" name="Rectangle 6"/>
          <p:cNvSpPr>
            <a:spLocks noGrp="1" noChangeArrowheads="1"/>
          </p:cNvSpPr>
          <p:nvPr>
            <p:ph type="body" sz="half" idx="1"/>
          </p:nvPr>
        </p:nvSpPr>
        <p:spPr>
          <a:xfrm>
            <a:off x="1143000" y="2071688"/>
            <a:ext cx="7575550" cy="4530725"/>
          </a:xfrm>
          <a:noFill/>
        </p:spPr>
        <p:txBody>
          <a:bodyPr/>
          <a:lstStyle/>
          <a:p>
            <a:pPr eaLnBrk="1" hangingPunct="1">
              <a:buFont typeface="Wingdings" pitchFamily="2" charset="2"/>
              <a:buNone/>
            </a:pPr>
            <a:endParaRPr lang="tr-TR" altLang="tr-TR" sz="2400" b="1">
              <a:latin typeface="Arial" charset="0"/>
            </a:endParaRPr>
          </a:p>
          <a:p>
            <a:pPr eaLnBrk="1" hangingPunct="1">
              <a:lnSpc>
                <a:spcPct val="190000"/>
              </a:lnSpc>
              <a:buClr>
                <a:srgbClr val="CC0000"/>
              </a:buClr>
              <a:buFont typeface="Wingdings" pitchFamily="2" charset="2"/>
              <a:buChar char="Ø"/>
            </a:pPr>
            <a:r>
              <a:rPr lang="tr-TR" altLang="tr-TR" sz="2400" b="1">
                <a:latin typeface="Arial" charset="0"/>
              </a:rPr>
              <a:t>Hareketle artan ağrı,</a:t>
            </a:r>
          </a:p>
          <a:p>
            <a:pPr eaLnBrk="1" hangingPunct="1">
              <a:lnSpc>
                <a:spcPct val="190000"/>
              </a:lnSpc>
              <a:buClr>
                <a:srgbClr val="CC0000"/>
              </a:buClr>
              <a:buFont typeface="Wingdings" pitchFamily="2" charset="2"/>
              <a:buChar char="Ø"/>
            </a:pPr>
            <a:r>
              <a:rPr lang="tr-TR" altLang="tr-TR" sz="2400" b="1">
                <a:latin typeface="Arial" charset="0"/>
              </a:rPr>
              <a:t>Şekil bozukluğu, hareket kaybı,</a:t>
            </a:r>
          </a:p>
          <a:p>
            <a:pPr eaLnBrk="1" hangingPunct="1">
              <a:lnSpc>
                <a:spcPct val="190000"/>
              </a:lnSpc>
              <a:buClr>
                <a:srgbClr val="CC0000"/>
              </a:buClr>
              <a:buFont typeface="Wingdings" pitchFamily="2" charset="2"/>
              <a:buChar char="Ø"/>
            </a:pPr>
            <a:r>
              <a:rPr lang="tr-TR" altLang="tr-TR" sz="2400" b="1">
                <a:latin typeface="Arial" charset="0"/>
              </a:rPr>
              <a:t>Şişlik, kanama nedeniyle morarma,</a:t>
            </a:r>
          </a:p>
          <a:p>
            <a:pPr algn="ctr" eaLnBrk="1" hangingPunct="1">
              <a:lnSpc>
                <a:spcPct val="160000"/>
              </a:lnSpc>
              <a:buFont typeface="Wingdings" pitchFamily="2" charset="2"/>
              <a:buNone/>
            </a:pPr>
            <a:r>
              <a:rPr lang="tr-TR" altLang="tr-TR" sz="2400" b="1">
                <a:solidFill>
                  <a:srgbClr val="C00000"/>
                </a:solidFill>
                <a:latin typeface="Arial" charset="0"/>
              </a:rPr>
              <a:t>.</a:t>
            </a: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218</a:t>
            </a:fld>
            <a:endParaRPr lang="tr-TR"/>
          </a:p>
        </p:txBody>
      </p:sp>
    </p:spTree>
    <p:extLst>
      <p:ext uri="{BB962C8B-B14F-4D97-AF65-F5344CB8AC3E}">
        <p14:creationId xmlns:p14="http://schemas.microsoft.com/office/powerpoint/2010/main" val="2146694866"/>
      </p:ext>
    </p:extLst>
  </p:cSld>
  <p:clrMapOvr>
    <a:masterClrMapping/>
  </p:clrMapOvr>
  <p:transition>
    <p:random/>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11188" y="549275"/>
            <a:ext cx="8229600" cy="1139825"/>
          </a:xfrm>
        </p:spPr>
        <p:txBody>
          <a:bodyPr/>
          <a:lstStyle/>
          <a:p>
            <a:pPr algn="ctr" eaLnBrk="1" hangingPunct="1"/>
            <a:r>
              <a:rPr lang="tr-TR" altLang="tr-TR" sz="3200" b="1">
                <a:solidFill>
                  <a:srgbClr val="CC0000"/>
                </a:solidFill>
                <a:latin typeface="Arial" charset="0"/>
              </a:rPr>
              <a:t>KIRIĞIN YOL AÇABİLECEĞİ </a:t>
            </a:r>
            <a:br>
              <a:rPr lang="tr-TR" altLang="tr-TR" sz="3200" b="1">
                <a:solidFill>
                  <a:srgbClr val="CC0000"/>
                </a:solidFill>
                <a:latin typeface="Arial" charset="0"/>
              </a:rPr>
            </a:br>
            <a:r>
              <a:rPr lang="tr-TR" altLang="tr-TR" sz="3200" b="1">
                <a:solidFill>
                  <a:srgbClr val="CC0000"/>
                </a:solidFill>
                <a:latin typeface="Arial" charset="0"/>
              </a:rPr>
              <a:t>OLUMSUZ DURUMLAR</a:t>
            </a:r>
          </a:p>
        </p:txBody>
      </p:sp>
      <p:sp>
        <p:nvSpPr>
          <p:cNvPr id="10243" name="Rectangle 6"/>
          <p:cNvSpPr>
            <a:spLocks noGrp="1" noChangeArrowheads="1"/>
          </p:cNvSpPr>
          <p:nvPr>
            <p:ph type="body" sz="half" idx="1"/>
          </p:nvPr>
        </p:nvSpPr>
        <p:spPr>
          <a:xfrm>
            <a:off x="785813" y="2071688"/>
            <a:ext cx="8358187" cy="4530725"/>
          </a:xfrm>
          <a:noFill/>
        </p:spPr>
        <p:txBody>
          <a:bodyPr/>
          <a:lstStyle/>
          <a:p>
            <a:pPr eaLnBrk="1" hangingPunct="1">
              <a:buFont typeface="Wingdings" pitchFamily="2" charset="2"/>
              <a:buNone/>
            </a:pPr>
            <a:endParaRPr lang="tr-TR" altLang="tr-TR" sz="2400" b="1">
              <a:latin typeface="Arial" charset="0"/>
            </a:endParaRPr>
          </a:p>
          <a:p>
            <a:pPr eaLnBrk="1" hangingPunct="1">
              <a:lnSpc>
                <a:spcPct val="190000"/>
              </a:lnSpc>
              <a:buClr>
                <a:srgbClr val="CC0000"/>
              </a:buClr>
              <a:buFont typeface="Wingdings" pitchFamily="2" charset="2"/>
              <a:buChar char="Ø"/>
            </a:pPr>
            <a:r>
              <a:rPr lang="tr-TR" altLang="tr-TR" sz="2400" b="1">
                <a:latin typeface="Arial" charset="0"/>
              </a:rPr>
              <a:t>Kırık yanındaki damar, sinir, kaslarda yaralanma ve sıkışma,</a:t>
            </a:r>
          </a:p>
          <a:p>
            <a:pPr eaLnBrk="1" hangingPunct="1">
              <a:lnSpc>
                <a:spcPct val="190000"/>
              </a:lnSpc>
              <a:buClr>
                <a:srgbClr val="CC0000"/>
              </a:buClr>
              <a:buFont typeface="Wingdings" pitchFamily="2" charset="2"/>
              <a:buChar char="Ø"/>
            </a:pPr>
            <a:r>
              <a:rPr lang="tr-TR" altLang="tr-TR" sz="2400" b="1">
                <a:latin typeface="Arial" charset="0"/>
              </a:rPr>
              <a:t>Kırık bölgede nabız alınamaması, solukluk, soğukluk,</a:t>
            </a:r>
          </a:p>
          <a:p>
            <a:pPr eaLnBrk="1" hangingPunct="1">
              <a:lnSpc>
                <a:spcPct val="190000"/>
              </a:lnSpc>
              <a:buClr>
                <a:srgbClr val="CC0000"/>
              </a:buClr>
              <a:buFont typeface="Wingdings" pitchFamily="2" charset="2"/>
              <a:buChar char="Ø"/>
            </a:pPr>
            <a:r>
              <a:rPr lang="tr-TR" altLang="tr-TR" sz="2400" b="1">
                <a:latin typeface="Arial" charset="0"/>
              </a:rPr>
              <a:t>Parçalı kırıklarda kanamaya bağlı şok görülebilir.</a:t>
            </a:r>
          </a:p>
          <a:p>
            <a:pPr eaLnBrk="1" hangingPunct="1">
              <a:lnSpc>
                <a:spcPct val="160000"/>
              </a:lnSpc>
              <a:buFont typeface="Wingdings" pitchFamily="2" charset="2"/>
              <a:buChar char="Ø"/>
            </a:pPr>
            <a:endParaRPr lang="tr-TR" altLang="tr-TR" sz="2400" b="1">
              <a:latin typeface="Arial" charset="0"/>
            </a:endParaRP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219</a:t>
            </a:fld>
            <a:endParaRPr lang="tr-TR"/>
          </a:p>
        </p:txBody>
      </p:sp>
    </p:spTree>
    <p:extLst>
      <p:ext uri="{BB962C8B-B14F-4D97-AF65-F5344CB8AC3E}">
        <p14:creationId xmlns:p14="http://schemas.microsoft.com/office/powerpoint/2010/main" val="3408721745"/>
      </p:ext>
    </p:extLst>
  </p:cSld>
  <p:clrMapOvr>
    <a:masterClrMapping/>
  </p:clrMapOvr>
  <p:transition>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Başlık"/>
          <p:cNvSpPr>
            <a:spLocks noGrp="1"/>
          </p:cNvSpPr>
          <p:nvPr>
            <p:ph type="title"/>
          </p:nvPr>
        </p:nvSpPr>
        <p:spPr>
          <a:xfrm>
            <a:off x="1143000" y="642938"/>
            <a:ext cx="8001000" cy="1139825"/>
          </a:xfrm>
        </p:spPr>
        <p:txBody>
          <a:bodyPr/>
          <a:lstStyle/>
          <a:p>
            <a:pPr algn="ctr" eaLnBrk="1" hangingPunct="1"/>
            <a:r>
              <a:rPr lang="tr-TR" altLang="tr-TR" sz="3200" b="1">
                <a:solidFill>
                  <a:srgbClr val="CC0000"/>
                </a:solidFill>
                <a:latin typeface="Arial" charset="0"/>
              </a:rPr>
              <a:t>İLK YARDIMCI NELER YAPMALI?</a:t>
            </a:r>
            <a:endParaRPr lang="tr-TR" altLang="tr-TR" sz="3200">
              <a:latin typeface="Arial" charset="0"/>
            </a:endParaRPr>
          </a:p>
        </p:txBody>
      </p:sp>
      <p:sp>
        <p:nvSpPr>
          <p:cNvPr id="24579" name="2 İçerik Yer Tutucusu"/>
          <p:cNvSpPr>
            <a:spLocks noGrp="1"/>
          </p:cNvSpPr>
          <p:nvPr>
            <p:ph idx="1"/>
          </p:nvPr>
        </p:nvSpPr>
        <p:spPr>
          <a:xfrm>
            <a:off x="714375" y="2214563"/>
            <a:ext cx="8043863" cy="4059237"/>
          </a:xfrm>
        </p:spPr>
        <p:txBody>
          <a:bodyPr/>
          <a:lstStyle/>
          <a:p>
            <a:pPr eaLnBrk="1" hangingPunct="1">
              <a:lnSpc>
                <a:spcPct val="145000"/>
              </a:lnSpc>
              <a:buClr>
                <a:srgbClr val="CC0000"/>
              </a:buClr>
              <a:buFont typeface="Wingdings" pitchFamily="2" charset="2"/>
              <a:buChar char="S"/>
            </a:pPr>
            <a:r>
              <a:rPr lang="tr-TR" altLang="tr-TR" sz="2400" b="1" dirty="0">
                <a:latin typeface="Arial" charset="0"/>
              </a:rPr>
              <a:t>Hasta/yaralının kendisine emanet ettiği  eşyalardan sorumlu olmalı,</a:t>
            </a:r>
          </a:p>
          <a:p>
            <a:pPr eaLnBrk="1" hangingPunct="1">
              <a:lnSpc>
                <a:spcPct val="145000"/>
              </a:lnSpc>
              <a:buClr>
                <a:srgbClr val="CC0000"/>
              </a:buClr>
              <a:buFont typeface="Wingdings" pitchFamily="2" charset="2"/>
              <a:buChar char="S"/>
            </a:pPr>
            <a:r>
              <a:rPr lang="tr-TR" altLang="tr-TR" sz="2400" b="1" dirty="0">
                <a:latin typeface="Arial" charset="0"/>
              </a:rPr>
              <a:t>Hizmeti karşılığında asla maddi bir karşılık almamalı,</a:t>
            </a:r>
          </a:p>
          <a:p>
            <a:pPr eaLnBrk="1" hangingPunct="1">
              <a:lnSpc>
                <a:spcPct val="145000"/>
              </a:lnSpc>
              <a:buClr>
                <a:srgbClr val="CC0000"/>
              </a:buClr>
              <a:buFont typeface="Wingdings" pitchFamily="2" charset="2"/>
              <a:buChar char="S"/>
            </a:pPr>
            <a:r>
              <a:rPr lang="tr-TR" altLang="tr-TR" sz="2400" b="1" dirty="0">
                <a:latin typeface="Arial" charset="0"/>
              </a:rPr>
              <a:t>Hasta/yaralının durumunu değerlendirerek; gerekli ilk yardım uygulamalarını önceliklere  göre yapmalı,</a:t>
            </a:r>
          </a:p>
          <a:p>
            <a:pPr eaLnBrk="1" hangingPunct="1">
              <a:lnSpc>
                <a:spcPct val="145000"/>
              </a:lnSpc>
              <a:buClr>
                <a:srgbClr val="CC0000"/>
              </a:buClr>
              <a:buFont typeface="Wingdings" pitchFamily="2" charset="2"/>
              <a:buChar char="S"/>
            </a:pPr>
            <a:endParaRPr lang="tr-TR" altLang="tr-TR" sz="2400" b="1" dirty="0">
              <a:latin typeface="Arial" charset="0"/>
            </a:endParaRPr>
          </a:p>
          <a:p>
            <a:pPr eaLnBrk="1" hangingPunct="1">
              <a:buFont typeface="Wingdings" pitchFamily="2" charset="2"/>
              <a:buChar char="Ø"/>
            </a:pPr>
            <a:endParaRPr lang="tr-TR" altLang="tr-TR" sz="2400" dirty="0">
              <a:latin typeface="Arial" charset="0"/>
            </a:endParaRPr>
          </a:p>
        </p:txBody>
      </p:sp>
      <p:sp>
        <p:nvSpPr>
          <p:cNvPr id="3" name="Slayt Numarası Yer Tutucusu 2"/>
          <p:cNvSpPr>
            <a:spLocks noGrp="1"/>
          </p:cNvSpPr>
          <p:nvPr>
            <p:ph type="sldNum" sz="quarter" idx="12"/>
          </p:nvPr>
        </p:nvSpPr>
        <p:spPr/>
        <p:txBody>
          <a:bodyPr/>
          <a:lstStyle/>
          <a:p>
            <a:fld id="{F302176B-0E47-46AC-8F43-DAB4B8A37D06}" type="slidenum">
              <a:rPr lang="tr-TR" smtClean="0"/>
              <a:t>22</a:t>
            </a:fld>
            <a:endParaRPr lang="tr-TR"/>
          </a:p>
        </p:txBody>
      </p:sp>
    </p:spTree>
    <p:extLst>
      <p:ext uri="{BB962C8B-B14F-4D97-AF65-F5344CB8AC3E}">
        <p14:creationId xmlns:p14="http://schemas.microsoft.com/office/powerpoint/2010/main" val="244103079"/>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914400" y="549275"/>
            <a:ext cx="8229600" cy="1139825"/>
          </a:xfrm>
        </p:spPr>
        <p:txBody>
          <a:bodyPr/>
          <a:lstStyle/>
          <a:p>
            <a:pPr algn="ctr" eaLnBrk="1" hangingPunct="1"/>
            <a:r>
              <a:rPr lang="tr-TR" altLang="tr-TR" sz="3200" b="1">
                <a:solidFill>
                  <a:srgbClr val="CC0000"/>
                </a:solidFill>
                <a:latin typeface="Arial" charset="0"/>
              </a:rPr>
              <a:t>KIRIKLARDA İLK YARDIM</a:t>
            </a:r>
          </a:p>
        </p:txBody>
      </p:sp>
      <p:sp>
        <p:nvSpPr>
          <p:cNvPr id="11267" name="Rectangle 6"/>
          <p:cNvSpPr>
            <a:spLocks noGrp="1" noChangeArrowheads="1"/>
          </p:cNvSpPr>
          <p:nvPr>
            <p:ph type="body" sz="half" idx="1"/>
          </p:nvPr>
        </p:nvSpPr>
        <p:spPr>
          <a:xfrm>
            <a:off x="857250" y="2327275"/>
            <a:ext cx="8286750" cy="4530725"/>
          </a:xfrm>
          <a:noFill/>
        </p:spPr>
        <p:txBody>
          <a:bodyPr/>
          <a:lstStyle/>
          <a:p>
            <a:pPr eaLnBrk="1" hangingPunct="1">
              <a:lnSpc>
                <a:spcPct val="190000"/>
              </a:lnSpc>
              <a:buClr>
                <a:srgbClr val="CC0000"/>
              </a:buClr>
              <a:buFont typeface="Wingdings" pitchFamily="2" charset="2"/>
              <a:buChar char="Ø"/>
            </a:pPr>
            <a:r>
              <a:rPr lang="tr-TR" altLang="tr-TR" sz="2400" b="1">
                <a:latin typeface="Arial" charset="0"/>
              </a:rPr>
              <a:t>Hasta/yaralı hareket ettirilmez,</a:t>
            </a:r>
          </a:p>
          <a:p>
            <a:pPr eaLnBrk="1" hangingPunct="1">
              <a:lnSpc>
                <a:spcPct val="190000"/>
              </a:lnSpc>
              <a:buClr>
                <a:srgbClr val="CC0000"/>
              </a:buClr>
              <a:buFont typeface="Wingdings" pitchFamily="2" charset="2"/>
              <a:buChar char="Ø"/>
            </a:pPr>
            <a:r>
              <a:rPr lang="tr-TR" altLang="tr-TR" sz="2400" b="1">
                <a:latin typeface="Arial" charset="0"/>
              </a:rPr>
              <a:t>Kol etkilenmişse yüzük, saat vb. eşyalar çıkarılır,</a:t>
            </a:r>
          </a:p>
          <a:p>
            <a:pPr eaLnBrk="1" hangingPunct="1">
              <a:lnSpc>
                <a:spcPct val="190000"/>
              </a:lnSpc>
              <a:buClr>
                <a:srgbClr val="CC0000"/>
              </a:buClr>
              <a:buFont typeface="Wingdings" pitchFamily="2" charset="2"/>
              <a:buChar char="Ø"/>
            </a:pPr>
            <a:r>
              <a:rPr lang="tr-TR" altLang="tr-TR" sz="2400" b="1">
                <a:latin typeface="Arial" charset="0"/>
              </a:rPr>
              <a:t>Kırık şüphesi olan bölge ani hareketlerden kaçınarak sopa, karton, tahta gibi sert malzemelerle yakındaki eklemleri içine alacak şekilde tespit edilir/sabitlenir. </a:t>
            </a:r>
          </a:p>
          <a:p>
            <a:pPr eaLnBrk="1" hangingPunct="1">
              <a:lnSpc>
                <a:spcPct val="190000"/>
              </a:lnSpc>
              <a:buClr>
                <a:schemeClr val="tx2"/>
              </a:buClr>
              <a:buFont typeface="Wingdings" pitchFamily="2" charset="2"/>
              <a:buChar char="q"/>
            </a:pPr>
            <a:endParaRPr lang="tr-TR" altLang="tr-TR" sz="2400" b="1">
              <a:latin typeface="Arial" charset="0"/>
            </a:endParaRP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220</a:t>
            </a:fld>
            <a:endParaRPr lang="tr-TR"/>
          </a:p>
        </p:txBody>
      </p:sp>
    </p:spTree>
    <p:extLst>
      <p:ext uri="{BB962C8B-B14F-4D97-AF65-F5344CB8AC3E}">
        <p14:creationId xmlns:p14="http://schemas.microsoft.com/office/powerpoint/2010/main" val="1963594596"/>
      </p:ext>
    </p:extLst>
  </p:cSld>
  <p:clrMapOvr>
    <a:masterClrMapping/>
  </p:clrMapOvr>
  <p:transition>
    <p:random/>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4213" y="620713"/>
            <a:ext cx="8229600" cy="1139825"/>
          </a:xfrm>
        </p:spPr>
        <p:txBody>
          <a:bodyPr/>
          <a:lstStyle/>
          <a:p>
            <a:pPr algn="ctr" eaLnBrk="1" hangingPunct="1"/>
            <a:r>
              <a:rPr lang="tr-TR" altLang="tr-TR" sz="3200" b="1">
                <a:solidFill>
                  <a:srgbClr val="CC0000"/>
                </a:solidFill>
                <a:latin typeface="Arial" charset="0"/>
              </a:rPr>
              <a:t>KIRIKLARDA İLK YARDIM</a:t>
            </a:r>
          </a:p>
        </p:txBody>
      </p:sp>
      <p:sp>
        <p:nvSpPr>
          <p:cNvPr id="12291" name="Rectangle 5"/>
          <p:cNvSpPr>
            <a:spLocks noGrp="1" noChangeArrowheads="1"/>
          </p:cNvSpPr>
          <p:nvPr>
            <p:ph type="body" sz="half" idx="1"/>
          </p:nvPr>
        </p:nvSpPr>
        <p:spPr>
          <a:xfrm>
            <a:off x="928688" y="2286000"/>
            <a:ext cx="8215312" cy="4214813"/>
          </a:xfrm>
          <a:noFill/>
        </p:spPr>
        <p:txBody>
          <a:bodyPr/>
          <a:lstStyle/>
          <a:p>
            <a:pPr eaLnBrk="1" hangingPunct="1">
              <a:lnSpc>
                <a:spcPct val="150000"/>
              </a:lnSpc>
              <a:buClr>
                <a:srgbClr val="CC0000"/>
              </a:buClr>
              <a:buFont typeface="Wingdings" pitchFamily="2" charset="2"/>
              <a:buChar char="Ø"/>
            </a:pPr>
            <a:r>
              <a:rPr lang="tr-TR" altLang="tr-TR" sz="2400" b="1">
                <a:latin typeface="Arial" charset="0"/>
              </a:rPr>
              <a:t>Açık kırık varsa; tespitten önce yara üzeri kapatılır,</a:t>
            </a:r>
          </a:p>
          <a:p>
            <a:pPr eaLnBrk="1" hangingPunct="1">
              <a:lnSpc>
                <a:spcPct val="150000"/>
              </a:lnSpc>
              <a:buClr>
                <a:srgbClr val="CC0000"/>
              </a:buClr>
              <a:buFont typeface="Wingdings" pitchFamily="2" charset="2"/>
              <a:buChar char="Ø"/>
            </a:pPr>
            <a:r>
              <a:rPr lang="tr-TR" altLang="tr-TR" sz="2400" b="1">
                <a:latin typeface="Arial" charset="0"/>
              </a:rPr>
              <a:t>Kırık bölgede sık aralıklarla  nabız ve vücut ısısı kontrol edilir,</a:t>
            </a:r>
          </a:p>
          <a:p>
            <a:pPr eaLnBrk="1" hangingPunct="1">
              <a:lnSpc>
                <a:spcPct val="150000"/>
              </a:lnSpc>
              <a:buClr>
                <a:srgbClr val="CC0000"/>
              </a:buClr>
              <a:buFont typeface="Wingdings" pitchFamily="2" charset="2"/>
              <a:buChar char="Ø"/>
            </a:pPr>
            <a:r>
              <a:rPr lang="tr-TR" altLang="tr-TR" sz="2400" b="1">
                <a:latin typeface="Arial" charset="0"/>
              </a:rPr>
              <a:t>Kol ve bacaklar yukarıda tutulur,</a:t>
            </a:r>
          </a:p>
          <a:p>
            <a:pPr eaLnBrk="1" hangingPunct="1">
              <a:lnSpc>
                <a:spcPct val="150000"/>
              </a:lnSpc>
              <a:buClr>
                <a:srgbClr val="CC0000"/>
              </a:buClr>
              <a:buFont typeface="Wingdings" pitchFamily="2" charset="2"/>
              <a:buChar char="Ø"/>
            </a:pPr>
            <a:r>
              <a:rPr lang="tr-TR" altLang="tr-TR" sz="2400" b="1">
                <a:latin typeface="Arial" charset="0"/>
              </a:rPr>
              <a:t>Hasta/yaralı sıcak tutulur,</a:t>
            </a:r>
          </a:p>
          <a:p>
            <a:pPr eaLnBrk="1" hangingPunct="1">
              <a:lnSpc>
                <a:spcPct val="150000"/>
              </a:lnSpc>
              <a:buClr>
                <a:srgbClr val="CC0000"/>
              </a:buClr>
              <a:buFont typeface="Wingdings" pitchFamily="2" charset="2"/>
              <a:buChar char="Ø"/>
            </a:pPr>
            <a:r>
              <a:rPr lang="tr-TR" altLang="tr-TR" sz="2400" b="1">
                <a:latin typeface="Arial" charset="0"/>
              </a:rPr>
              <a:t>Gerekirse 112 aranarak tıbbi yardım istenir.</a:t>
            </a:r>
          </a:p>
          <a:p>
            <a:pPr eaLnBrk="1" hangingPunct="1">
              <a:lnSpc>
                <a:spcPct val="150000"/>
              </a:lnSpc>
              <a:buClr>
                <a:schemeClr val="tx2"/>
              </a:buClr>
              <a:buFont typeface="Wingdings" pitchFamily="2" charset="2"/>
              <a:buChar char="Ø"/>
            </a:pPr>
            <a:endParaRPr lang="tr-TR" altLang="tr-TR" sz="2400" b="1">
              <a:latin typeface="Arial" charset="0"/>
            </a:endParaRP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221</a:t>
            </a:fld>
            <a:endParaRPr lang="tr-TR"/>
          </a:p>
        </p:txBody>
      </p:sp>
    </p:spTree>
    <p:extLst>
      <p:ext uri="{BB962C8B-B14F-4D97-AF65-F5344CB8AC3E}">
        <p14:creationId xmlns:p14="http://schemas.microsoft.com/office/powerpoint/2010/main" val="2082049287"/>
      </p:ext>
    </p:extLst>
  </p:cSld>
  <p:clrMapOvr>
    <a:masterClrMapping/>
  </p:clrMapOvr>
  <p:transition>
    <p:random/>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785813" y="500063"/>
            <a:ext cx="8229600" cy="1139825"/>
          </a:xfrm>
        </p:spPr>
        <p:txBody>
          <a:bodyPr/>
          <a:lstStyle/>
          <a:p>
            <a:pPr algn="ctr" eaLnBrk="1" hangingPunct="1"/>
            <a:r>
              <a:rPr lang="tr-TR" altLang="tr-TR" sz="3200" b="1">
                <a:solidFill>
                  <a:srgbClr val="CC0000"/>
                </a:solidFill>
                <a:latin typeface="Arial" charset="0"/>
              </a:rPr>
              <a:t>BURKULMALAR</a:t>
            </a:r>
          </a:p>
        </p:txBody>
      </p:sp>
      <p:sp>
        <p:nvSpPr>
          <p:cNvPr id="13315" name="Rectangle 6"/>
          <p:cNvSpPr>
            <a:spLocks noGrp="1" noChangeArrowheads="1"/>
          </p:cNvSpPr>
          <p:nvPr>
            <p:ph type="body" sz="half" idx="1"/>
          </p:nvPr>
        </p:nvSpPr>
        <p:spPr>
          <a:xfrm>
            <a:off x="785813" y="2143125"/>
            <a:ext cx="5000625" cy="4224338"/>
          </a:xfrm>
          <a:noFill/>
        </p:spPr>
        <p:txBody>
          <a:bodyPr>
            <a:normAutofit lnSpcReduction="10000"/>
          </a:bodyPr>
          <a:lstStyle/>
          <a:p>
            <a:pPr eaLnBrk="1" hangingPunct="1">
              <a:buFont typeface="Wingdings" pitchFamily="2" charset="2"/>
              <a:buNone/>
            </a:pPr>
            <a:r>
              <a:rPr lang="tr-TR" altLang="tr-TR" sz="2400" b="1">
                <a:solidFill>
                  <a:srgbClr val="CC0000"/>
                </a:solidFill>
                <a:latin typeface="Arial" charset="0"/>
              </a:rPr>
              <a:t>BURKULMA</a:t>
            </a:r>
            <a:r>
              <a:rPr lang="tr-TR" altLang="tr-TR" sz="2400" b="1">
                <a:latin typeface="Arial" charset="0"/>
              </a:rPr>
              <a:t> </a:t>
            </a:r>
          </a:p>
          <a:p>
            <a:pPr eaLnBrk="1" hangingPunct="1">
              <a:buFont typeface="Wingdings" pitchFamily="2" charset="2"/>
              <a:buNone/>
            </a:pPr>
            <a:r>
              <a:rPr lang="tr-TR" altLang="tr-TR" sz="2400" b="1">
                <a:latin typeface="Arial" charset="0"/>
              </a:rPr>
              <a:t>    Zorlama sonucu, eklem yüzeylerinin anlık olarak ayrılmasıdır. </a:t>
            </a:r>
          </a:p>
          <a:p>
            <a:pPr eaLnBrk="1" hangingPunct="1">
              <a:buFont typeface="Wingdings" pitchFamily="2" charset="2"/>
              <a:buNone/>
            </a:pPr>
            <a:endParaRPr lang="tr-TR" altLang="tr-TR" sz="2400" b="1" i="1">
              <a:latin typeface="Arial" charset="0"/>
            </a:endParaRPr>
          </a:p>
          <a:p>
            <a:pPr eaLnBrk="1" hangingPunct="1">
              <a:buFont typeface="Wingdings" pitchFamily="2" charset="2"/>
              <a:buNone/>
            </a:pPr>
            <a:r>
              <a:rPr lang="tr-TR" altLang="tr-TR" sz="2400" b="1">
                <a:solidFill>
                  <a:srgbClr val="CC0000"/>
                </a:solidFill>
                <a:latin typeface="Arial" charset="0"/>
              </a:rPr>
              <a:t>Belirtiler;</a:t>
            </a:r>
          </a:p>
          <a:p>
            <a:pPr eaLnBrk="1" hangingPunct="1">
              <a:buClr>
                <a:srgbClr val="CC0000"/>
              </a:buClr>
              <a:buFont typeface="Wingdings" pitchFamily="2" charset="2"/>
              <a:buChar char="Ø"/>
            </a:pPr>
            <a:r>
              <a:rPr lang="tr-TR" altLang="tr-TR" sz="2400" b="1">
                <a:latin typeface="Arial" charset="0"/>
              </a:rPr>
              <a:t>Burkulan bölgede ağrı,</a:t>
            </a:r>
          </a:p>
          <a:p>
            <a:pPr eaLnBrk="1" hangingPunct="1">
              <a:buClr>
                <a:srgbClr val="CC0000"/>
              </a:buClr>
              <a:buFont typeface="Wingdings" pitchFamily="2" charset="2"/>
              <a:buChar char="Ø"/>
            </a:pPr>
            <a:r>
              <a:rPr lang="tr-TR" altLang="tr-TR" sz="2400" b="1">
                <a:latin typeface="Arial" charset="0"/>
              </a:rPr>
              <a:t>Kızarıklık, </a:t>
            </a:r>
          </a:p>
          <a:p>
            <a:pPr eaLnBrk="1" hangingPunct="1">
              <a:buClr>
                <a:srgbClr val="CC0000"/>
              </a:buClr>
              <a:buFont typeface="Wingdings" pitchFamily="2" charset="2"/>
              <a:buChar char="Ø"/>
            </a:pPr>
            <a:r>
              <a:rPr lang="tr-TR" altLang="tr-TR" sz="2400" b="1">
                <a:latin typeface="Arial" charset="0"/>
              </a:rPr>
              <a:t>Şişlik,</a:t>
            </a:r>
          </a:p>
          <a:p>
            <a:pPr eaLnBrk="1" hangingPunct="1">
              <a:buClr>
                <a:srgbClr val="CC0000"/>
              </a:buClr>
              <a:buFont typeface="Wingdings" pitchFamily="2" charset="2"/>
              <a:buChar char="Ø"/>
            </a:pPr>
            <a:r>
              <a:rPr lang="tr-TR" altLang="tr-TR" sz="2400" b="1">
                <a:latin typeface="Arial" charset="0"/>
              </a:rPr>
              <a:t>İşlev kaybı. </a:t>
            </a:r>
          </a:p>
        </p:txBody>
      </p:sp>
      <p:pic>
        <p:nvPicPr>
          <p:cNvPr id="13316" name="Picture 5" descr="C:\Users\elift\Desktop\Resim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2276475"/>
            <a:ext cx="2879725"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222</a:t>
            </a:fld>
            <a:endParaRPr lang="tr-TR"/>
          </a:p>
        </p:txBody>
      </p:sp>
    </p:spTree>
    <p:extLst>
      <p:ext uri="{BB962C8B-B14F-4D97-AF65-F5344CB8AC3E}">
        <p14:creationId xmlns:p14="http://schemas.microsoft.com/office/powerpoint/2010/main" val="3704642820"/>
      </p:ext>
    </p:extLst>
  </p:cSld>
  <p:clrMapOvr>
    <a:masterClrMapping/>
  </p:clrMapOvr>
  <p:transition>
    <p:random/>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8"/>
          <p:cNvSpPr>
            <a:spLocks noGrp="1" noChangeArrowheads="1"/>
          </p:cNvSpPr>
          <p:nvPr>
            <p:ph type="title"/>
          </p:nvPr>
        </p:nvSpPr>
        <p:spPr/>
        <p:txBody>
          <a:bodyPr/>
          <a:lstStyle/>
          <a:p>
            <a:pPr algn="ctr" eaLnBrk="1" hangingPunct="1"/>
            <a:r>
              <a:rPr lang="tr-TR" altLang="tr-TR" sz="3200" b="1">
                <a:solidFill>
                  <a:srgbClr val="CC0000"/>
                </a:solidFill>
                <a:latin typeface="Arial" charset="0"/>
              </a:rPr>
              <a:t>        BURKULMALARDA İLK YARDIM</a:t>
            </a:r>
          </a:p>
        </p:txBody>
      </p:sp>
      <p:sp>
        <p:nvSpPr>
          <p:cNvPr id="14339" name="Rectangle 6"/>
          <p:cNvSpPr>
            <a:spLocks noGrp="1" noChangeArrowheads="1"/>
          </p:cNvSpPr>
          <p:nvPr>
            <p:ph type="body" sz="half" idx="1"/>
          </p:nvPr>
        </p:nvSpPr>
        <p:spPr>
          <a:xfrm>
            <a:off x="684213" y="1916113"/>
            <a:ext cx="4038600" cy="4530725"/>
          </a:xfrm>
        </p:spPr>
        <p:txBody>
          <a:bodyPr/>
          <a:lstStyle/>
          <a:p>
            <a:pPr eaLnBrk="1" hangingPunct="1">
              <a:lnSpc>
                <a:spcPct val="120000"/>
              </a:lnSpc>
              <a:buClr>
                <a:srgbClr val="C00000"/>
              </a:buClr>
              <a:buFont typeface="Wingdings" pitchFamily="2" charset="2"/>
              <a:buChar char="Ø"/>
            </a:pPr>
            <a:r>
              <a:rPr lang="tr-TR" altLang="tr-TR" sz="2400" b="1">
                <a:latin typeface="Arial" charset="0"/>
              </a:rPr>
              <a:t>Sıkıştırıcı bir bandajla burkulan eklem tespit edilir,</a:t>
            </a:r>
          </a:p>
          <a:p>
            <a:pPr eaLnBrk="1" hangingPunct="1">
              <a:lnSpc>
                <a:spcPct val="120000"/>
              </a:lnSpc>
              <a:buClr>
                <a:srgbClr val="C00000"/>
              </a:buClr>
              <a:buFont typeface="Wingdings" pitchFamily="2" charset="2"/>
              <a:buChar char="Ø"/>
            </a:pPr>
            <a:r>
              <a:rPr lang="tr-TR" altLang="tr-TR" sz="2400" b="1">
                <a:latin typeface="Arial" charset="0"/>
              </a:rPr>
              <a:t>Şişliği azaltmak için bölge kalp seviyesinden yukarı kaldırılır,</a:t>
            </a:r>
          </a:p>
          <a:p>
            <a:pPr eaLnBrk="1" hangingPunct="1">
              <a:lnSpc>
                <a:spcPct val="120000"/>
              </a:lnSpc>
              <a:buClr>
                <a:srgbClr val="C00000"/>
              </a:buClr>
              <a:buFont typeface="Wingdings" pitchFamily="2" charset="2"/>
              <a:buChar char="Ø"/>
            </a:pPr>
            <a:r>
              <a:rPr lang="tr-TR" altLang="tr-TR" sz="2400" b="1">
                <a:latin typeface="Arial" charset="0"/>
              </a:rPr>
              <a:t>Hareket ettirilmez,</a:t>
            </a:r>
          </a:p>
          <a:p>
            <a:pPr eaLnBrk="1" hangingPunct="1">
              <a:lnSpc>
                <a:spcPct val="120000"/>
              </a:lnSpc>
              <a:buClr>
                <a:srgbClr val="C00000"/>
              </a:buClr>
              <a:buFont typeface="Wingdings" pitchFamily="2" charset="2"/>
              <a:buChar char="Ø"/>
            </a:pPr>
            <a:r>
              <a:rPr lang="tr-TR" altLang="tr-TR" sz="2400" b="1">
                <a:latin typeface="Arial" charset="0"/>
              </a:rPr>
              <a:t>Gerekirse tıbbi yardım için 112 aranır.</a:t>
            </a:r>
          </a:p>
          <a:p>
            <a:pPr eaLnBrk="1" hangingPunct="1">
              <a:lnSpc>
                <a:spcPct val="120000"/>
              </a:lnSpc>
            </a:pPr>
            <a:endParaRPr lang="tr-TR" altLang="tr-TR" sz="2400" b="1">
              <a:latin typeface="Arial" charset="0"/>
            </a:endParaRPr>
          </a:p>
        </p:txBody>
      </p:sp>
      <p:pic>
        <p:nvPicPr>
          <p:cNvPr id="14340" name="70 Resim" descr="bandaj.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357438"/>
            <a:ext cx="4572000"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223</a:t>
            </a:fld>
            <a:endParaRPr lang="tr-TR"/>
          </a:p>
        </p:txBody>
      </p:sp>
    </p:spTree>
    <p:extLst>
      <p:ext uri="{BB962C8B-B14F-4D97-AF65-F5344CB8AC3E}">
        <p14:creationId xmlns:p14="http://schemas.microsoft.com/office/powerpoint/2010/main" val="3144249993"/>
      </p:ext>
    </p:extLst>
  </p:cSld>
  <p:clrMapOvr>
    <a:masterClrMapping/>
  </p:clrMapOvr>
  <p:transition>
    <p:random/>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68313" y="549275"/>
            <a:ext cx="8229600" cy="1139825"/>
          </a:xfrm>
        </p:spPr>
        <p:txBody>
          <a:bodyPr/>
          <a:lstStyle/>
          <a:p>
            <a:pPr algn="ctr" eaLnBrk="1" hangingPunct="1"/>
            <a:r>
              <a:rPr lang="tr-TR" altLang="tr-TR" sz="3200" b="1">
                <a:solidFill>
                  <a:srgbClr val="CC0000"/>
                </a:solidFill>
                <a:latin typeface="Arial" charset="0"/>
              </a:rPr>
              <a:t>ÇIKIKLAR</a:t>
            </a:r>
          </a:p>
        </p:txBody>
      </p:sp>
      <p:sp>
        <p:nvSpPr>
          <p:cNvPr id="15363" name="Rectangle 6"/>
          <p:cNvSpPr>
            <a:spLocks noGrp="1" noChangeArrowheads="1"/>
          </p:cNvSpPr>
          <p:nvPr>
            <p:ph type="body" sz="half" idx="1"/>
          </p:nvPr>
        </p:nvSpPr>
        <p:spPr>
          <a:xfrm>
            <a:off x="714375" y="1628775"/>
            <a:ext cx="5238750" cy="4872038"/>
          </a:xfrm>
          <a:noFill/>
        </p:spPr>
        <p:txBody>
          <a:bodyPr/>
          <a:lstStyle/>
          <a:p>
            <a:pPr eaLnBrk="1" hangingPunct="1">
              <a:lnSpc>
                <a:spcPct val="90000"/>
              </a:lnSpc>
              <a:buFont typeface="Wingdings" pitchFamily="2" charset="2"/>
              <a:buNone/>
            </a:pPr>
            <a:endParaRPr lang="tr-TR" altLang="tr-TR" sz="2400" b="1">
              <a:latin typeface="Arial" charset="0"/>
            </a:endParaRPr>
          </a:p>
          <a:p>
            <a:pPr eaLnBrk="1" hangingPunct="1">
              <a:lnSpc>
                <a:spcPct val="90000"/>
              </a:lnSpc>
              <a:buFont typeface="Wingdings" pitchFamily="2" charset="2"/>
              <a:buNone/>
            </a:pPr>
            <a:r>
              <a:rPr lang="tr-TR" altLang="tr-TR" sz="2400" b="1">
                <a:solidFill>
                  <a:srgbClr val="CC0000"/>
                </a:solidFill>
                <a:latin typeface="Arial" charset="0"/>
              </a:rPr>
              <a:t>ÇIKIK</a:t>
            </a:r>
          </a:p>
          <a:p>
            <a:pPr eaLnBrk="1" hangingPunct="1">
              <a:lnSpc>
                <a:spcPct val="90000"/>
              </a:lnSpc>
              <a:buFont typeface="Wingdings" pitchFamily="2" charset="2"/>
              <a:buNone/>
            </a:pPr>
            <a:r>
              <a:rPr lang="tr-TR" altLang="tr-TR" sz="2400" b="1">
                <a:latin typeface="Arial" charset="0"/>
              </a:rPr>
              <a:t>    Eklem yüzeylerinin kalıcı olarak</a:t>
            </a:r>
          </a:p>
          <a:p>
            <a:pPr eaLnBrk="1" hangingPunct="1">
              <a:lnSpc>
                <a:spcPct val="90000"/>
              </a:lnSpc>
              <a:buFont typeface="Wingdings" pitchFamily="2" charset="2"/>
              <a:buNone/>
            </a:pPr>
            <a:r>
              <a:rPr lang="tr-TR" altLang="tr-TR" sz="2400" b="1">
                <a:latin typeface="Arial" charset="0"/>
              </a:rPr>
              <a:t>	ayrılmasıdır. Kendiliğinden normal konuma dönemez.</a:t>
            </a:r>
          </a:p>
          <a:p>
            <a:pPr eaLnBrk="1" hangingPunct="1">
              <a:lnSpc>
                <a:spcPct val="90000"/>
              </a:lnSpc>
              <a:buFont typeface="Wingdings" pitchFamily="2" charset="2"/>
              <a:buNone/>
            </a:pPr>
            <a:endParaRPr lang="tr-TR" altLang="tr-TR" sz="2400" b="1">
              <a:latin typeface="Arial" charset="0"/>
            </a:endParaRPr>
          </a:p>
          <a:p>
            <a:pPr eaLnBrk="1" hangingPunct="1">
              <a:lnSpc>
                <a:spcPct val="90000"/>
              </a:lnSpc>
              <a:buFont typeface="Wingdings" pitchFamily="2" charset="2"/>
              <a:buNone/>
            </a:pPr>
            <a:r>
              <a:rPr lang="tr-TR" altLang="tr-TR" sz="2400" b="1">
                <a:solidFill>
                  <a:srgbClr val="CC0000"/>
                </a:solidFill>
                <a:latin typeface="Arial" charset="0"/>
              </a:rPr>
              <a:t>Belirtiler;</a:t>
            </a:r>
          </a:p>
          <a:p>
            <a:pPr eaLnBrk="1" hangingPunct="1">
              <a:lnSpc>
                <a:spcPct val="90000"/>
              </a:lnSpc>
              <a:buClr>
                <a:srgbClr val="C00000"/>
              </a:buClr>
              <a:buFont typeface="Wingdings" pitchFamily="2" charset="2"/>
              <a:buChar char="Ø"/>
            </a:pPr>
            <a:r>
              <a:rPr lang="tr-TR" altLang="tr-TR" sz="2400" b="1">
                <a:latin typeface="Arial" charset="0"/>
              </a:rPr>
              <a:t>Yoğun ağrı, </a:t>
            </a:r>
          </a:p>
          <a:p>
            <a:pPr eaLnBrk="1" hangingPunct="1">
              <a:lnSpc>
                <a:spcPct val="90000"/>
              </a:lnSpc>
              <a:buClr>
                <a:srgbClr val="C00000"/>
              </a:buClr>
              <a:buFont typeface="Wingdings" pitchFamily="2" charset="2"/>
              <a:buChar char="Ø"/>
            </a:pPr>
            <a:r>
              <a:rPr lang="tr-TR" altLang="tr-TR" sz="2400" b="1">
                <a:latin typeface="Arial" charset="0"/>
              </a:rPr>
              <a:t>Kızarıklık, şişlik,</a:t>
            </a:r>
          </a:p>
          <a:p>
            <a:pPr eaLnBrk="1" hangingPunct="1">
              <a:lnSpc>
                <a:spcPct val="90000"/>
              </a:lnSpc>
              <a:buClr>
                <a:srgbClr val="C00000"/>
              </a:buClr>
              <a:buFont typeface="Wingdings" pitchFamily="2" charset="2"/>
              <a:buChar char="Ø"/>
            </a:pPr>
            <a:r>
              <a:rPr lang="tr-TR" altLang="tr-TR" sz="2400" b="1">
                <a:latin typeface="Arial" charset="0"/>
              </a:rPr>
              <a:t>Eklemde şekil bozukluğu,</a:t>
            </a:r>
          </a:p>
          <a:p>
            <a:pPr eaLnBrk="1" hangingPunct="1">
              <a:lnSpc>
                <a:spcPct val="90000"/>
              </a:lnSpc>
              <a:buClr>
                <a:srgbClr val="C00000"/>
              </a:buClr>
              <a:buFont typeface="Wingdings" pitchFamily="2" charset="2"/>
              <a:buChar char="Ø"/>
            </a:pPr>
            <a:r>
              <a:rPr lang="tr-TR" altLang="tr-TR" sz="2400" b="1">
                <a:latin typeface="Arial" charset="0"/>
              </a:rPr>
              <a:t>İşlev kaybı. </a:t>
            </a:r>
          </a:p>
          <a:p>
            <a:pPr eaLnBrk="1" hangingPunct="1">
              <a:lnSpc>
                <a:spcPct val="90000"/>
              </a:lnSpc>
              <a:buFontTx/>
              <a:buChar char="•"/>
            </a:pPr>
            <a:endParaRPr lang="tr-TR" altLang="tr-TR" sz="2400" b="1">
              <a:latin typeface="Arial" charset="0"/>
            </a:endParaRPr>
          </a:p>
        </p:txBody>
      </p:sp>
      <p:pic>
        <p:nvPicPr>
          <p:cNvPr id="15364" name="Picture 6" descr="C:\Users\elift\Desktop\Resim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3644900"/>
            <a:ext cx="3789363"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7" descr="C:\Users\elift\Desktop\Resim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5025" y="1557338"/>
            <a:ext cx="3228975" cy="221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224</a:t>
            </a:fld>
            <a:endParaRPr lang="tr-TR"/>
          </a:p>
        </p:txBody>
      </p:sp>
    </p:spTree>
    <p:extLst>
      <p:ext uri="{BB962C8B-B14F-4D97-AF65-F5344CB8AC3E}">
        <p14:creationId xmlns:p14="http://schemas.microsoft.com/office/powerpoint/2010/main" val="901678048"/>
      </p:ext>
    </p:extLst>
  </p:cSld>
  <p:clrMapOvr>
    <a:masterClrMapping/>
  </p:clrMapOvr>
  <p:transition>
    <p:random/>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68313" y="908050"/>
            <a:ext cx="8229600" cy="1139825"/>
          </a:xfrm>
        </p:spPr>
        <p:txBody>
          <a:bodyPr/>
          <a:lstStyle/>
          <a:p>
            <a:pPr algn="ctr" eaLnBrk="1" hangingPunct="1"/>
            <a:r>
              <a:rPr lang="tr-TR" altLang="tr-TR" sz="3200" b="1">
                <a:solidFill>
                  <a:srgbClr val="CC0000"/>
                </a:solidFill>
                <a:latin typeface="Arial" charset="0"/>
              </a:rPr>
              <a:t>ÇIKIKTA İLK YARDIM</a:t>
            </a:r>
            <a:br>
              <a:rPr lang="tr-TR" altLang="tr-TR" sz="3200">
                <a:latin typeface="Arial" charset="0"/>
              </a:rPr>
            </a:br>
            <a:endParaRPr lang="tr-TR" altLang="tr-TR" sz="3200">
              <a:latin typeface="Arial" charset="0"/>
            </a:endParaRPr>
          </a:p>
        </p:txBody>
      </p:sp>
      <p:sp>
        <p:nvSpPr>
          <p:cNvPr id="16387" name="Rectangle 5"/>
          <p:cNvSpPr>
            <a:spLocks noGrp="1" noChangeArrowheads="1"/>
          </p:cNvSpPr>
          <p:nvPr>
            <p:ph type="body" sz="half" idx="1"/>
          </p:nvPr>
        </p:nvSpPr>
        <p:spPr>
          <a:xfrm>
            <a:off x="611188" y="2060575"/>
            <a:ext cx="5032375" cy="5300663"/>
          </a:xfrm>
          <a:noFill/>
        </p:spPr>
        <p:txBody>
          <a:bodyPr/>
          <a:lstStyle/>
          <a:p>
            <a:pPr eaLnBrk="1" hangingPunct="1">
              <a:buClr>
                <a:srgbClr val="CC0000"/>
              </a:buClr>
              <a:buFont typeface="Wingdings" pitchFamily="2" charset="2"/>
              <a:buChar char="Ø"/>
            </a:pPr>
            <a:r>
              <a:rPr lang="tr-TR" altLang="tr-TR" sz="2400" b="1">
                <a:latin typeface="Arial" charset="0"/>
              </a:rPr>
              <a:t>Eklem bulunduğu şekilde tespit edilir,</a:t>
            </a:r>
          </a:p>
          <a:p>
            <a:pPr eaLnBrk="1" hangingPunct="1">
              <a:buClr>
                <a:srgbClr val="CC0000"/>
              </a:buClr>
              <a:buFont typeface="Wingdings" pitchFamily="2" charset="2"/>
              <a:buChar char="Ø"/>
            </a:pPr>
            <a:r>
              <a:rPr lang="tr-TR" altLang="tr-TR" sz="2400" b="1">
                <a:latin typeface="Arial" charset="0"/>
              </a:rPr>
              <a:t>Çıkık yerine oturtulmaya çalışılmaz,</a:t>
            </a:r>
          </a:p>
          <a:p>
            <a:pPr eaLnBrk="1" hangingPunct="1">
              <a:buClr>
                <a:srgbClr val="CC0000"/>
              </a:buClr>
              <a:buFont typeface="Wingdings" pitchFamily="2" charset="2"/>
              <a:buChar char="Ø"/>
            </a:pPr>
            <a:r>
              <a:rPr lang="tr-TR" altLang="tr-TR" sz="2400" b="1">
                <a:latin typeface="Arial" charset="0"/>
              </a:rPr>
              <a:t>Hasta/ yaralıya ağızdan hiçbir şey verilmez,</a:t>
            </a:r>
          </a:p>
          <a:p>
            <a:pPr eaLnBrk="1" hangingPunct="1">
              <a:buClr>
                <a:srgbClr val="CC0000"/>
              </a:buClr>
              <a:buFont typeface="Wingdings" pitchFamily="2" charset="2"/>
              <a:buChar char="Ø"/>
            </a:pPr>
            <a:r>
              <a:rPr lang="tr-TR" altLang="tr-TR" sz="2400" b="1">
                <a:latin typeface="Arial" charset="0"/>
              </a:rPr>
              <a:t>Bölgede  nabız, deri rengi ve ısısı kontrol edilir,</a:t>
            </a:r>
          </a:p>
          <a:p>
            <a:pPr eaLnBrk="1" hangingPunct="1">
              <a:buClr>
                <a:srgbClr val="CC0000"/>
              </a:buClr>
              <a:buFont typeface="Wingdings" pitchFamily="2" charset="2"/>
              <a:buChar char="Ø"/>
            </a:pPr>
            <a:r>
              <a:rPr lang="tr-TR" altLang="tr-TR" sz="2400" b="1">
                <a:latin typeface="Arial" charset="0"/>
              </a:rPr>
              <a:t>112 aranır.</a:t>
            </a:r>
          </a:p>
        </p:txBody>
      </p:sp>
      <p:pic>
        <p:nvPicPr>
          <p:cNvPr id="217092" name="80 Resim" descr="468831.jpg"/>
          <p:cNvPicPr>
            <a:picLocks noChangeAspect="1" noChangeArrowheads="1"/>
          </p:cNvPicPr>
          <p:nvPr/>
        </p:nvPicPr>
        <p:blipFill>
          <a:blip r:embed="rId2"/>
          <a:srcRect/>
          <a:stretch>
            <a:fillRect/>
          </a:stretch>
        </p:blipFill>
        <p:spPr bwMode="auto">
          <a:xfrm>
            <a:off x="5286375" y="2027238"/>
            <a:ext cx="3857625" cy="1619250"/>
          </a:xfrm>
          <a:prstGeom prst="rect">
            <a:avLst/>
          </a:prstGeom>
          <a:ln>
            <a:noFill/>
          </a:ln>
          <a:effectLst>
            <a:outerShdw blurRad="292100" dist="139700" dir="2700000" algn="tl" rotWithShape="0">
              <a:srgbClr val="333333">
                <a:alpha val="65000"/>
              </a:srgbClr>
            </a:outerShdw>
          </a:effectLst>
        </p:spPr>
      </p:pic>
      <p:pic>
        <p:nvPicPr>
          <p:cNvPr id="217093" name="81 Resim" descr="468947.jpg"/>
          <p:cNvPicPr>
            <a:picLocks noChangeAspect="1" noChangeArrowheads="1"/>
          </p:cNvPicPr>
          <p:nvPr/>
        </p:nvPicPr>
        <p:blipFill>
          <a:blip r:embed="rId3"/>
          <a:srcRect/>
          <a:stretch>
            <a:fillRect/>
          </a:stretch>
        </p:blipFill>
        <p:spPr bwMode="auto">
          <a:xfrm>
            <a:off x="5357813" y="3786188"/>
            <a:ext cx="3786187" cy="2325687"/>
          </a:xfrm>
          <a:prstGeom prst="rect">
            <a:avLst/>
          </a:prstGeom>
          <a:ln>
            <a:noFill/>
          </a:ln>
          <a:effectLst>
            <a:outerShdw blurRad="292100" dist="139700" dir="2700000" algn="tl" rotWithShape="0">
              <a:srgbClr val="333333">
                <a:alpha val="65000"/>
              </a:srgbClr>
            </a:outerShdw>
          </a:effec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225</a:t>
            </a:fld>
            <a:endParaRPr lang="tr-TR"/>
          </a:p>
        </p:txBody>
      </p:sp>
    </p:spTree>
    <p:extLst>
      <p:ext uri="{BB962C8B-B14F-4D97-AF65-F5344CB8AC3E}">
        <p14:creationId xmlns:p14="http://schemas.microsoft.com/office/powerpoint/2010/main" val="4075340831"/>
      </p:ext>
    </p:extLst>
  </p:cSld>
  <p:clrMapOvr>
    <a:masterClrMapping/>
  </p:clrMapOvr>
  <p:transition>
    <p:random/>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68313" y="908050"/>
            <a:ext cx="8229600" cy="1139825"/>
          </a:xfrm>
        </p:spPr>
        <p:txBody>
          <a:bodyPr/>
          <a:lstStyle/>
          <a:p>
            <a:pPr algn="ctr" eaLnBrk="1" hangingPunct="1"/>
            <a:r>
              <a:rPr lang="tr-TR" altLang="tr-TR" sz="3200" b="1">
                <a:solidFill>
                  <a:srgbClr val="CC0000"/>
                </a:solidFill>
                <a:latin typeface="Arial" charset="0"/>
              </a:rPr>
              <a:t>ÇIKIKTA İLK YARDIM</a:t>
            </a:r>
            <a:br>
              <a:rPr lang="tr-TR" altLang="tr-TR" sz="3200">
                <a:latin typeface="Arial" charset="0"/>
              </a:rPr>
            </a:br>
            <a:endParaRPr lang="tr-TR" altLang="tr-TR" sz="3200">
              <a:latin typeface="Arial" charset="0"/>
            </a:endParaRPr>
          </a:p>
        </p:txBody>
      </p:sp>
      <p:pic>
        <p:nvPicPr>
          <p:cNvPr id="17411" name="Picture 2" descr="C:\Documents and Settings\ozge.akdag\Desktop\İlk Yardım Eğitimci Eğitimi\ilk yardım fotoğrafları\ER1_5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13" y="2139950"/>
            <a:ext cx="3000375" cy="451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3" descr="C:\Documents and Settings\ozge.akdag\Desktop\İlk Yardım Eğitimci Eğitimi\ilk yardım fotoğrafları\ER1_50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000250"/>
            <a:ext cx="3024187" cy="454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4" descr="C:\Documents and Settings\ozge.akdag\Desktop\İlk Yardım Eğitimci Eğitimi\ilk yardım fotoğrafları\ER1_500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0925" y="2286000"/>
            <a:ext cx="30130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5" descr="C:\Documents and Settings\ozge.akdag\Desktop\İlk Yardım Eğitimci Eğitimi\ilk yardım fotoğrafları\ER1_50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0750" y="4714875"/>
            <a:ext cx="292893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226</a:t>
            </a:fld>
            <a:endParaRPr lang="tr-TR"/>
          </a:p>
        </p:txBody>
      </p:sp>
    </p:spTree>
    <p:extLst>
      <p:ext uri="{BB962C8B-B14F-4D97-AF65-F5344CB8AC3E}">
        <p14:creationId xmlns:p14="http://schemas.microsoft.com/office/powerpoint/2010/main" val="1897392650"/>
      </p:ext>
    </p:extLst>
  </p:cSld>
  <p:clrMapOvr>
    <a:masterClrMapping/>
  </p:clrMapOvr>
  <p:transition>
    <p:random/>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860550" y="500063"/>
            <a:ext cx="7283450" cy="1371600"/>
          </a:xfrm>
        </p:spPr>
        <p:txBody>
          <a:bodyPr/>
          <a:lstStyle/>
          <a:p>
            <a:pPr algn="ctr" eaLnBrk="1" hangingPunct="1"/>
            <a:r>
              <a:rPr lang="tr-TR" altLang="tr-TR" sz="2800" b="1">
                <a:solidFill>
                  <a:srgbClr val="CC0000"/>
                </a:solidFill>
                <a:latin typeface="Arial" charset="0"/>
              </a:rPr>
              <a:t>KIRIK, ÇIKIK VE BURKULMALARDA </a:t>
            </a:r>
            <a:br>
              <a:rPr lang="tr-TR" altLang="tr-TR" sz="2800" b="1">
                <a:solidFill>
                  <a:srgbClr val="CC0000"/>
                </a:solidFill>
                <a:latin typeface="Arial" charset="0"/>
              </a:rPr>
            </a:br>
            <a:r>
              <a:rPr lang="tr-TR" altLang="tr-TR" sz="2800" b="1">
                <a:solidFill>
                  <a:srgbClr val="CC0000"/>
                </a:solidFill>
                <a:latin typeface="Arial" charset="0"/>
              </a:rPr>
              <a:t>TESPİT UYGULAMALARI</a:t>
            </a:r>
          </a:p>
        </p:txBody>
      </p:sp>
      <p:sp>
        <p:nvSpPr>
          <p:cNvPr id="18435" name="Rectangle 3"/>
          <p:cNvSpPr>
            <a:spLocks noGrp="1" noChangeArrowheads="1"/>
          </p:cNvSpPr>
          <p:nvPr>
            <p:ph type="body" sz="half" idx="1"/>
          </p:nvPr>
        </p:nvSpPr>
        <p:spPr>
          <a:xfrm>
            <a:off x="755650" y="2420938"/>
            <a:ext cx="8388350" cy="3862387"/>
          </a:xfrm>
        </p:spPr>
        <p:txBody>
          <a:bodyPr/>
          <a:lstStyle/>
          <a:p>
            <a:pPr marL="609600" indent="-609600" eaLnBrk="1" hangingPunct="1">
              <a:lnSpc>
                <a:spcPct val="210000"/>
              </a:lnSpc>
              <a:buClr>
                <a:srgbClr val="CC0000"/>
              </a:buClr>
              <a:buFont typeface="Wingdings" pitchFamily="2" charset="2"/>
              <a:buChar char="Ø"/>
            </a:pPr>
            <a:r>
              <a:rPr lang="tr-TR" altLang="tr-TR" sz="2400" b="1">
                <a:latin typeface="Arial" charset="0"/>
              </a:rPr>
              <a:t>Tespit yapılırken yaralı bölge sabit tutulur,</a:t>
            </a:r>
          </a:p>
          <a:p>
            <a:pPr marL="609600" indent="-609600" eaLnBrk="1" hangingPunct="1">
              <a:lnSpc>
                <a:spcPct val="210000"/>
              </a:lnSpc>
              <a:buClr>
                <a:srgbClr val="CC0000"/>
              </a:buClr>
              <a:buFont typeface="Wingdings" pitchFamily="2" charset="2"/>
              <a:buChar char="Ø"/>
            </a:pPr>
            <a:r>
              <a:rPr lang="tr-TR" altLang="tr-TR" sz="2400" b="1">
                <a:latin typeface="Arial" charset="0"/>
              </a:rPr>
              <a:t>Yara varsa, üzeri temiz bir bezle kapatılır,</a:t>
            </a:r>
          </a:p>
          <a:p>
            <a:pPr marL="609600" indent="-609600" eaLnBrk="1" hangingPunct="1">
              <a:lnSpc>
                <a:spcPct val="210000"/>
              </a:lnSpc>
              <a:buClr>
                <a:srgbClr val="CC0000"/>
              </a:buClr>
              <a:buFont typeface="Wingdings" pitchFamily="2" charset="2"/>
              <a:buChar char="Ø"/>
            </a:pPr>
            <a:r>
              <a:rPr lang="tr-TR" altLang="tr-TR" sz="2400" b="1">
                <a:latin typeface="Arial" charset="0"/>
              </a:rPr>
              <a:t>Tespit malzemesi önce bez vb. ile kaplanır,</a:t>
            </a: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227</a:t>
            </a:fld>
            <a:endParaRPr lang="tr-TR"/>
          </a:p>
        </p:txBody>
      </p:sp>
    </p:spTree>
    <p:extLst>
      <p:ext uri="{BB962C8B-B14F-4D97-AF65-F5344CB8AC3E}">
        <p14:creationId xmlns:p14="http://schemas.microsoft.com/office/powerpoint/2010/main" val="1274783177"/>
      </p:ext>
    </p:extLst>
  </p:cSld>
  <p:clrMapOvr>
    <a:masterClrMapping/>
  </p:clrMapOvr>
  <p:transition>
    <p:random/>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860550" y="285750"/>
            <a:ext cx="7283450" cy="1371600"/>
          </a:xfrm>
        </p:spPr>
        <p:txBody>
          <a:bodyPr/>
          <a:lstStyle/>
          <a:p>
            <a:pPr algn="ctr" eaLnBrk="1" hangingPunct="1"/>
            <a:r>
              <a:rPr lang="tr-TR" altLang="tr-TR" sz="2800" b="1">
                <a:solidFill>
                  <a:srgbClr val="CC0000"/>
                </a:solidFill>
                <a:latin typeface="Arial" charset="0"/>
              </a:rPr>
              <a:t>KIRIK-ÇIKIK VE BURKULMALARDA </a:t>
            </a:r>
            <a:br>
              <a:rPr lang="tr-TR" altLang="tr-TR" sz="2800" b="1">
                <a:solidFill>
                  <a:srgbClr val="CC0000"/>
                </a:solidFill>
                <a:latin typeface="Arial" charset="0"/>
              </a:rPr>
            </a:br>
            <a:r>
              <a:rPr lang="tr-TR" altLang="tr-TR" sz="2800" b="1">
                <a:solidFill>
                  <a:srgbClr val="CC0000"/>
                </a:solidFill>
                <a:latin typeface="Arial" charset="0"/>
              </a:rPr>
              <a:t>TESPİT UYGULAMALARI</a:t>
            </a:r>
          </a:p>
        </p:txBody>
      </p:sp>
      <p:sp>
        <p:nvSpPr>
          <p:cNvPr id="19459" name="Rectangle 3"/>
          <p:cNvSpPr>
            <a:spLocks noGrp="1" noChangeArrowheads="1"/>
          </p:cNvSpPr>
          <p:nvPr>
            <p:ph type="body" sz="half" idx="1"/>
          </p:nvPr>
        </p:nvSpPr>
        <p:spPr>
          <a:xfrm>
            <a:off x="714375" y="2420938"/>
            <a:ext cx="8429625" cy="3862387"/>
          </a:xfrm>
        </p:spPr>
        <p:txBody>
          <a:bodyPr/>
          <a:lstStyle/>
          <a:p>
            <a:pPr marL="609600" indent="-609600" eaLnBrk="1" hangingPunct="1">
              <a:lnSpc>
                <a:spcPct val="210000"/>
              </a:lnSpc>
              <a:buClr>
                <a:srgbClr val="CC0000"/>
              </a:buClr>
              <a:buFont typeface="Wingdings" pitchFamily="2" charset="2"/>
              <a:buChar char="Ø"/>
            </a:pPr>
            <a:r>
              <a:rPr lang="tr-TR" altLang="tr-TR" sz="2400" b="1">
                <a:latin typeface="Arial" charset="0"/>
              </a:rPr>
              <a:t>Yaralı bölge nasıl bulunduysa öyle tespit edilir, düzeltilmeye çalışılmaz.</a:t>
            </a:r>
          </a:p>
          <a:p>
            <a:pPr marL="609600" indent="-609600" eaLnBrk="1" hangingPunct="1">
              <a:lnSpc>
                <a:spcPct val="210000"/>
              </a:lnSpc>
              <a:buClr>
                <a:srgbClr val="CC0000"/>
              </a:buClr>
              <a:buFont typeface="Wingdings" pitchFamily="2" charset="2"/>
              <a:buChar char="Ø"/>
            </a:pPr>
            <a:r>
              <a:rPr lang="tr-TR" altLang="tr-TR" sz="2400" b="1">
                <a:latin typeface="Arial" charset="0"/>
              </a:rPr>
              <a:t>Tespit, kırık, çıkık ve burkulmanın üstünde ve altında kalan eklemleri de içerecek şekilde yapılır.</a:t>
            </a: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228</a:t>
            </a:fld>
            <a:endParaRPr lang="tr-TR"/>
          </a:p>
        </p:txBody>
      </p:sp>
    </p:spTree>
    <p:extLst>
      <p:ext uri="{BB962C8B-B14F-4D97-AF65-F5344CB8AC3E}">
        <p14:creationId xmlns:p14="http://schemas.microsoft.com/office/powerpoint/2010/main" val="3648818613"/>
      </p:ext>
    </p:extLst>
  </p:cSld>
  <p:clrMapOvr>
    <a:masterClrMapping/>
  </p:clrMapOvr>
  <p:transition>
    <p:random/>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187450" y="765175"/>
            <a:ext cx="7653338" cy="908050"/>
          </a:xfrm>
        </p:spPr>
        <p:txBody>
          <a:bodyPr/>
          <a:lstStyle/>
          <a:p>
            <a:pPr algn="ctr" eaLnBrk="1" hangingPunct="1"/>
            <a:r>
              <a:rPr lang="tr-TR" altLang="tr-TR" sz="3200" b="1">
                <a:solidFill>
                  <a:srgbClr val="CC0000"/>
                </a:solidFill>
                <a:latin typeface="Arial" charset="0"/>
              </a:rPr>
              <a:t>KOL VE KÖPRÜCÜK KEMİĞİ TESPİTİ</a:t>
            </a:r>
          </a:p>
        </p:txBody>
      </p:sp>
      <p:pic>
        <p:nvPicPr>
          <p:cNvPr id="20483" name="4 Resim" descr="ER1_500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7250" y="1857375"/>
            <a:ext cx="3087688"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5 Resim" descr="ER1_500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81500" y="2903538"/>
            <a:ext cx="4262438" cy="283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F16DBFF3-1026-45B9-94DD-8F7D0ACCCC46}" type="slidenum">
              <a:rPr lang="tr-TR" smtClean="0"/>
              <a:pPr>
                <a:defRPr/>
              </a:pPr>
              <a:t>229</a:t>
            </a:fld>
            <a:endParaRPr lang="tr-TR"/>
          </a:p>
        </p:txBody>
      </p:sp>
    </p:spTree>
    <p:extLst>
      <p:ext uri="{BB962C8B-B14F-4D97-AF65-F5344CB8AC3E}">
        <p14:creationId xmlns:p14="http://schemas.microsoft.com/office/powerpoint/2010/main" val="774545993"/>
      </p:ext>
    </p:extLst>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455738" y="928688"/>
            <a:ext cx="7688262" cy="906462"/>
          </a:xfrm>
        </p:spPr>
        <p:txBody>
          <a:bodyPr/>
          <a:lstStyle/>
          <a:p>
            <a:pPr algn="ctr" eaLnBrk="1" hangingPunct="1"/>
            <a:r>
              <a:rPr lang="tr-TR" altLang="tr-TR" sz="3200" b="1">
                <a:solidFill>
                  <a:srgbClr val="CC0000"/>
                </a:solidFill>
                <a:latin typeface="Arial" charset="0"/>
              </a:rPr>
              <a:t>İLK YARDIMCI NELER YAPMALI?</a:t>
            </a:r>
            <a:endParaRPr lang="tr-TR" altLang="tr-TR" sz="3200" b="1" i="1">
              <a:solidFill>
                <a:srgbClr val="CC0000"/>
              </a:solidFill>
              <a:latin typeface="Arial" charset="0"/>
            </a:endParaRPr>
          </a:p>
        </p:txBody>
      </p:sp>
      <p:sp>
        <p:nvSpPr>
          <p:cNvPr id="25603" name="Rectangle 3"/>
          <p:cNvSpPr>
            <a:spLocks noGrp="1" noChangeArrowheads="1"/>
          </p:cNvSpPr>
          <p:nvPr>
            <p:ph type="body" sz="half" idx="1"/>
          </p:nvPr>
        </p:nvSpPr>
        <p:spPr>
          <a:xfrm>
            <a:off x="708025" y="1773238"/>
            <a:ext cx="8293100" cy="4314825"/>
          </a:xfrm>
        </p:spPr>
        <p:txBody>
          <a:bodyPr/>
          <a:lstStyle/>
          <a:p>
            <a:pPr marL="457200" indent="-457200" eaLnBrk="1" hangingPunct="1">
              <a:lnSpc>
                <a:spcPct val="115000"/>
              </a:lnSpc>
              <a:buFont typeface="Wingdings" pitchFamily="2" charset="2"/>
              <a:buChar char="Ø"/>
            </a:pPr>
            <a:endParaRPr lang="tr-TR" altLang="tr-TR" sz="2400" dirty="0">
              <a:latin typeface="Arial" charset="0"/>
            </a:endParaRPr>
          </a:p>
          <a:p>
            <a:pPr marL="457200" indent="-457200" eaLnBrk="1" hangingPunct="1">
              <a:lnSpc>
                <a:spcPct val="145000"/>
              </a:lnSpc>
              <a:buClr>
                <a:srgbClr val="CC0000"/>
              </a:buClr>
              <a:buFont typeface="Wingdings" pitchFamily="2" charset="2"/>
              <a:buChar char="Ø"/>
            </a:pPr>
            <a:r>
              <a:rPr lang="tr-TR" altLang="tr-TR" sz="2400" b="1" dirty="0">
                <a:latin typeface="Arial" charset="0"/>
              </a:rPr>
              <a:t>Alkollü ise asla ilk yardım uygulamamalı,</a:t>
            </a:r>
          </a:p>
          <a:p>
            <a:pPr marL="457200" indent="-457200" eaLnBrk="1" hangingPunct="1">
              <a:lnSpc>
                <a:spcPct val="145000"/>
              </a:lnSpc>
              <a:buClr>
                <a:srgbClr val="CC0000"/>
              </a:buClr>
              <a:buFont typeface="Wingdings" pitchFamily="2" charset="2"/>
              <a:buChar char="Ø"/>
            </a:pPr>
            <a:r>
              <a:rPr lang="tr-TR" altLang="tr-TR" sz="2400" b="1" dirty="0">
                <a:latin typeface="Arial" charset="0"/>
              </a:rPr>
              <a:t>İlk yardımcı sağlık personeli gibi davranmamalı,</a:t>
            </a:r>
          </a:p>
          <a:p>
            <a:pPr marL="457200" indent="-457200" eaLnBrk="1" hangingPunct="1">
              <a:lnSpc>
                <a:spcPct val="145000"/>
              </a:lnSpc>
              <a:buClr>
                <a:srgbClr val="CC0000"/>
              </a:buClr>
              <a:buFont typeface="Wingdings" pitchFamily="2" charset="2"/>
              <a:buChar char="Ø"/>
            </a:pPr>
            <a:r>
              <a:rPr lang="tr-TR" altLang="tr-TR" sz="2400" b="1" dirty="0">
                <a:latin typeface="Arial" charset="0"/>
              </a:rPr>
              <a:t>Görevi tamamlayıncaya kadar hasta yaralıyı izlemeli ve yalnız bırakmamalıdır.</a:t>
            </a:r>
          </a:p>
          <a:p>
            <a:pPr marL="457200" indent="-457200" eaLnBrk="1" hangingPunct="1">
              <a:lnSpc>
                <a:spcPct val="145000"/>
              </a:lnSpc>
              <a:buClr>
                <a:srgbClr val="CC0000"/>
              </a:buClr>
              <a:buFont typeface="Wingdings" pitchFamily="2" charset="2"/>
              <a:buChar char="Ø"/>
            </a:pPr>
            <a:endParaRPr lang="tr-TR" altLang="tr-TR" sz="2400" b="1" dirty="0">
              <a:latin typeface="Arial" charset="0"/>
            </a:endParaRPr>
          </a:p>
          <a:p>
            <a:pPr marL="457200" indent="-457200" eaLnBrk="1" hangingPunct="1">
              <a:lnSpc>
                <a:spcPct val="145000"/>
              </a:lnSpc>
              <a:buClr>
                <a:srgbClr val="CC0000"/>
              </a:buClr>
              <a:buFont typeface="Wingdings" pitchFamily="2" charset="2"/>
              <a:buChar char="Ø"/>
            </a:pPr>
            <a:endParaRPr lang="tr-TR" altLang="tr-TR" sz="2400" b="1" dirty="0">
              <a:latin typeface="Arial" charset="0"/>
            </a:endParaRP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23</a:t>
            </a:fld>
            <a:endParaRPr lang="tr-TR"/>
          </a:p>
        </p:txBody>
      </p:sp>
    </p:spTree>
    <p:extLst>
      <p:ext uri="{BB962C8B-B14F-4D97-AF65-F5344CB8AC3E}">
        <p14:creationId xmlns:p14="http://schemas.microsoft.com/office/powerpoint/2010/main" val="3105288188"/>
      </p:ext>
    </p:extLst>
  </p:cSld>
  <p:clrMapOvr>
    <a:masterClrMapping/>
  </p:clrMapOvr>
  <p:transition>
    <p:random/>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642938"/>
            <a:ext cx="9144000" cy="1143000"/>
          </a:xfrm>
        </p:spPr>
        <p:txBody>
          <a:bodyPr/>
          <a:lstStyle/>
          <a:p>
            <a:pPr algn="ctr" eaLnBrk="1" hangingPunct="1"/>
            <a:r>
              <a:rPr lang="tr-TR" altLang="tr-TR" sz="3200" b="1">
                <a:solidFill>
                  <a:srgbClr val="CC0000"/>
                </a:solidFill>
                <a:latin typeface="Arial" charset="0"/>
              </a:rPr>
              <a:t>DİRSEK KIRIĞI TESPİTİ</a:t>
            </a:r>
          </a:p>
        </p:txBody>
      </p:sp>
      <p:pic>
        <p:nvPicPr>
          <p:cNvPr id="21507" name="5 İçerik Yer Tutucusu" descr="ER1_5608.JPG"/>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428750" y="2071688"/>
            <a:ext cx="3013075" cy="4530725"/>
          </a:xfrm>
        </p:spPr>
      </p:pic>
      <p:pic>
        <p:nvPicPr>
          <p:cNvPr id="21508" name="6 Resim" descr="ER1_560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72063" y="2000250"/>
            <a:ext cx="304006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F16DBFF3-1026-45B9-94DD-8F7D0ACCCC46}" type="slidenum">
              <a:rPr lang="tr-TR" smtClean="0"/>
              <a:pPr>
                <a:defRPr/>
              </a:pPr>
              <a:t>230</a:t>
            </a:fld>
            <a:endParaRPr lang="tr-TR"/>
          </a:p>
        </p:txBody>
      </p:sp>
    </p:spTree>
    <p:extLst>
      <p:ext uri="{BB962C8B-B14F-4D97-AF65-F5344CB8AC3E}">
        <p14:creationId xmlns:p14="http://schemas.microsoft.com/office/powerpoint/2010/main" val="212250573"/>
      </p:ext>
    </p:extLst>
  </p:cSld>
  <p:clrMapOvr>
    <a:masterClrMapping/>
  </p:clrMapOvr>
  <p:transition>
    <p:random/>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sz="quarter"/>
          </p:nvPr>
        </p:nvSpPr>
        <p:spPr>
          <a:xfrm>
            <a:off x="914400" y="500063"/>
            <a:ext cx="8229600" cy="1139825"/>
          </a:xfrm>
        </p:spPr>
        <p:txBody>
          <a:bodyPr/>
          <a:lstStyle/>
          <a:p>
            <a:pPr algn="ctr" eaLnBrk="1" hangingPunct="1"/>
            <a:r>
              <a:rPr lang="tr-TR" altLang="tr-TR" sz="3200" b="1">
                <a:solidFill>
                  <a:srgbClr val="CC0000"/>
                </a:solidFill>
                <a:latin typeface="Arial" charset="0"/>
              </a:rPr>
              <a:t>ÖN KOL BİLEK TESPİTİ</a:t>
            </a:r>
          </a:p>
        </p:txBody>
      </p:sp>
      <p:pic>
        <p:nvPicPr>
          <p:cNvPr id="22531" name="89 Resim" descr="fract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813" y="2214563"/>
            <a:ext cx="3429000"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27CB6F72-6007-4C7F-B0A5-568A19F3FAD0}" type="slidenum">
              <a:rPr lang="tr-TR" smtClean="0"/>
              <a:pPr>
                <a:defRPr/>
              </a:pPr>
              <a:t>231</a:t>
            </a:fld>
            <a:endParaRPr lang="tr-TR"/>
          </a:p>
        </p:txBody>
      </p:sp>
    </p:spTree>
    <p:extLst>
      <p:ext uri="{BB962C8B-B14F-4D97-AF65-F5344CB8AC3E}">
        <p14:creationId xmlns:p14="http://schemas.microsoft.com/office/powerpoint/2010/main" val="3394259163"/>
      </p:ext>
    </p:extLst>
  </p:cSld>
  <p:clrMapOvr>
    <a:masterClrMapping/>
  </p:clrMapOvr>
  <p:transition>
    <p:random/>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68313" y="692150"/>
            <a:ext cx="8229600" cy="1143000"/>
          </a:xfrm>
        </p:spPr>
        <p:txBody>
          <a:bodyPr/>
          <a:lstStyle/>
          <a:p>
            <a:pPr algn="ctr" eaLnBrk="1" hangingPunct="1"/>
            <a:r>
              <a:rPr lang="tr-TR" altLang="tr-TR" sz="3200" b="1">
                <a:solidFill>
                  <a:srgbClr val="CC0000"/>
                </a:solidFill>
                <a:latin typeface="Arial" charset="0"/>
              </a:rPr>
              <a:t>KALÇA KEMİĞİ TESPİTİ</a:t>
            </a:r>
          </a:p>
        </p:txBody>
      </p:sp>
      <p:pic>
        <p:nvPicPr>
          <p:cNvPr id="23555" name="Picture 4" descr="C:\Documents and Settings\ozge.akdag\Desktop\İlk Yardım Eğitimci Eğitimi\ilk yardım fotoğrafları\ER1_55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1773238"/>
            <a:ext cx="8429625" cy="497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232</a:t>
            </a:fld>
            <a:endParaRPr lang="tr-TR"/>
          </a:p>
        </p:txBody>
      </p:sp>
    </p:spTree>
    <p:extLst>
      <p:ext uri="{BB962C8B-B14F-4D97-AF65-F5344CB8AC3E}">
        <p14:creationId xmlns:p14="http://schemas.microsoft.com/office/powerpoint/2010/main" val="258487957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857250" y="714375"/>
            <a:ext cx="8077200" cy="908050"/>
          </a:xfrm>
        </p:spPr>
        <p:txBody>
          <a:bodyPr/>
          <a:lstStyle/>
          <a:p>
            <a:pPr algn="ctr" eaLnBrk="1" hangingPunct="1"/>
            <a:r>
              <a:rPr lang="tr-TR" altLang="tr-TR" sz="3200" b="1">
                <a:solidFill>
                  <a:srgbClr val="CC0000"/>
                </a:solidFill>
                <a:latin typeface="Arial" charset="0"/>
              </a:rPr>
              <a:t>UYLUK KEMİĞİ TESPİTİ</a:t>
            </a:r>
          </a:p>
        </p:txBody>
      </p:sp>
      <p:pic>
        <p:nvPicPr>
          <p:cNvPr id="24579" name="Picture 7" descr="C:\Documents and Settings\ozge.akdag\Desktop\İlk Yardım Eğitimci Eğitimi\ilk yardım fotoğrafları\ER1_559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7438" y="1857375"/>
            <a:ext cx="4087812"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8" descr="C:\Documents and Settings\ozge.akdag\Desktop\İlk Yardım Eğitimci Eğitimi\ilk yardım fotoğrafları\ER1_55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4391025"/>
            <a:ext cx="42862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233</a:t>
            </a:fld>
            <a:endParaRPr lang="tr-TR"/>
          </a:p>
        </p:txBody>
      </p:sp>
    </p:spTree>
    <p:extLst>
      <p:ext uri="{BB962C8B-B14F-4D97-AF65-F5344CB8AC3E}">
        <p14:creationId xmlns:p14="http://schemas.microsoft.com/office/powerpoint/2010/main" val="3998278180"/>
      </p:ext>
    </p:extLst>
  </p:cSld>
  <p:clrMapOvr>
    <a:masterClrMapping/>
  </p:clrMapOvr>
  <p:transition>
    <p:random/>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428625" y="642938"/>
            <a:ext cx="8229600" cy="1143000"/>
          </a:xfrm>
        </p:spPr>
        <p:txBody>
          <a:bodyPr/>
          <a:lstStyle/>
          <a:p>
            <a:pPr algn="ctr" eaLnBrk="1" hangingPunct="1"/>
            <a:r>
              <a:rPr lang="tr-TR" altLang="tr-TR" sz="3200" b="1">
                <a:solidFill>
                  <a:srgbClr val="CC0000"/>
                </a:solidFill>
                <a:latin typeface="Arial" charset="0"/>
              </a:rPr>
              <a:t>DİZ KAPAĞI TESPİTİ</a:t>
            </a:r>
          </a:p>
        </p:txBody>
      </p:sp>
      <p:graphicFrame>
        <p:nvGraphicFramePr>
          <p:cNvPr id="1026" name="Object 3"/>
          <p:cNvGraphicFramePr>
            <a:graphicFrameLocks noGrp="1" noChangeAspect="1"/>
          </p:cNvGraphicFramePr>
          <p:nvPr>
            <p:ph sz="half" idx="1"/>
          </p:nvPr>
        </p:nvGraphicFramePr>
        <p:xfrm>
          <a:off x="1547813" y="2924175"/>
          <a:ext cx="6484937" cy="2736850"/>
        </p:xfrm>
        <a:graphic>
          <a:graphicData uri="http://schemas.openxmlformats.org/presentationml/2006/ole">
            <mc:AlternateContent xmlns:mc="http://schemas.openxmlformats.org/markup-compatibility/2006">
              <mc:Choice xmlns:v="urn:schemas-microsoft-com:vml" Requires="v">
                <p:oleObj spid="_x0000_s6153" name="Bit Eşlem Resmi" r:id="rId3" imgW="3180952" imgH="1267002" progId="Paint.Picture">
                  <p:embed/>
                </p:oleObj>
              </mc:Choice>
              <mc:Fallback>
                <p:oleObj name="Bit Eşlem Resmi" r:id="rId3" imgW="3180952" imgH="1267002"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2924175"/>
                        <a:ext cx="6484937" cy="2736850"/>
                      </a:xfrm>
                      <a:prstGeom prst="rect">
                        <a:avLst/>
                      </a:prstGeom>
                    </p:spPr>
                  </p:pic>
                </p:oleObj>
              </mc:Fallback>
            </mc:AlternateContent>
          </a:graphicData>
        </a:graphic>
      </p:graphicFrame>
      <p:sp>
        <p:nvSpPr>
          <p:cNvPr id="3" name="Slayt Numarası Yer Tutucusu 2"/>
          <p:cNvSpPr>
            <a:spLocks noGrp="1"/>
          </p:cNvSpPr>
          <p:nvPr>
            <p:ph type="sldNum" sz="quarter" idx="12"/>
          </p:nvPr>
        </p:nvSpPr>
        <p:spPr/>
        <p:txBody>
          <a:bodyPr/>
          <a:lstStyle/>
          <a:p>
            <a:fld id="{F302176B-0E47-46AC-8F43-DAB4B8A37D06}" type="slidenum">
              <a:rPr lang="tr-TR" smtClean="0"/>
              <a:t>234</a:t>
            </a:fld>
            <a:endParaRPr lang="tr-TR"/>
          </a:p>
        </p:txBody>
      </p:sp>
    </p:spTree>
    <p:extLst>
      <p:ext uri="{BB962C8B-B14F-4D97-AF65-F5344CB8AC3E}">
        <p14:creationId xmlns:p14="http://schemas.microsoft.com/office/powerpoint/2010/main" val="3911211555"/>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714375" y="642938"/>
            <a:ext cx="8229600" cy="1143000"/>
          </a:xfrm>
        </p:spPr>
        <p:txBody>
          <a:bodyPr/>
          <a:lstStyle/>
          <a:p>
            <a:pPr algn="ctr" eaLnBrk="1" hangingPunct="1"/>
            <a:r>
              <a:rPr lang="tr-TR" altLang="tr-TR" sz="3200" b="1">
                <a:solidFill>
                  <a:srgbClr val="CC0000"/>
                </a:solidFill>
                <a:latin typeface="Arial" charset="0"/>
              </a:rPr>
              <a:t>KAVAL KEMİĞİNİN TESPİTİ</a:t>
            </a:r>
          </a:p>
        </p:txBody>
      </p:sp>
      <p:graphicFrame>
        <p:nvGraphicFramePr>
          <p:cNvPr id="2050" name="Object 3"/>
          <p:cNvGraphicFramePr>
            <a:graphicFrameLocks noGrp="1" noChangeAspect="1"/>
          </p:cNvGraphicFramePr>
          <p:nvPr>
            <p:ph sz="half" idx="1"/>
          </p:nvPr>
        </p:nvGraphicFramePr>
        <p:xfrm>
          <a:off x="1619250" y="2924175"/>
          <a:ext cx="6408738" cy="2878138"/>
        </p:xfrm>
        <a:graphic>
          <a:graphicData uri="http://schemas.openxmlformats.org/presentationml/2006/ole">
            <mc:AlternateContent xmlns:mc="http://schemas.openxmlformats.org/markup-compatibility/2006">
              <mc:Choice xmlns:v="urn:schemas-microsoft-com:vml" Requires="v">
                <p:oleObj spid="_x0000_s7177" name="Bit Eşlem Resmi" r:id="rId3" imgW="3209524" imgH="1228571" progId="Paint.Picture">
                  <p:embed/>
                </p:oleObj>
              </mc:Choice>
              <mc:Fallback>
                <p:oleObj name="Bit Eşlem Resmi" r:id="rId3" imgW="3209524" imgH="1228571"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0" y="2924175"/>
                        <a:ext cx="6408738" cy="2878138"/>
                      </a:xfrm>
                      <a:prstGeom prst="rect">
                        <a:avLst/>
                      </a:prstGeom>
                    </p:spPr>
                  </p:pic>
                </p:oleObj>
              </mc:Fallback>
            </mc:AlternateContent>
          </a:graphicData>
        </a:graphic>
      </p:graphicFrame>
      <p:sp>
        <p:nvSpPr>
          <p:cNvPr id="3" name="Slayt Numarası Yer Tutucusu 2"/>
          <p:cNvSpPr>
            <a:spLocks noGrp="1"/>
          </p:cNvSpPr>
          <p:nvPr>
            <p:ph type="sldNum" sz="quarter" idx="12"/>
          </p:nvPr>
        </p:nvSpPr>
        <p:spPr/>
        <p:txBody>
          <a:bodyPr/>
          <a:lstStyle/>
          <a:p>
            <a:fld id="{F302176B-0E47-46AC-8F43-DAB4B8A37D06}" type="slidenum">
              <a:rPr lang="tr-TR" smtClean="0"/>
              <a:t>235</a:t>
            </a:fld>
            <a:endParaRPr lang="tr-TR"/>
          </a:p>
        </p:txBody>
      </p:sp>
    </p:spTree>
    <p:extLst>
      <p:ext uri="{BB962C8B-B14F-4D97-AF65-F5344CB8AC3E}">
        <p14:creationId xmlns:p14="http://schemas.microsoft.com/office/powerpoint/2010/main" val="233401086"/>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914400" y="428625"/>
            <a:ext cx="8229600" cy="1139825"/>
          </a:xfrm>
        </p:spPr>
        <p:txBody>
          <a:bodyPr/>
          <a:lstStyle/>
          <a:p>
            <a:pPr algn="ctr" eaLnBrk="1" hangingPunct="1"/>
            <a:r>
              <a:rPr lang="tr-TR" altLang="tr-TR" sz="3200" b="1">
                <a:solidFill>
                  <a:srgbClr val="CC0000"/>
                </a:solidFill>
                <a:latin typeface="Arial" charset="0"/>
              </a:rPr>
              <a:t>AYAK/AYAK BİLEĞİNİN TESPİTİ</a:t>
            </a:r>
          </a:p>
        </p:txBody>
      </p:sp>
      <p:pic>
        <p:nvPicPr>
          <p:cNvPr id="25603" name="Picture 1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58888" y="1989138"/>
            <a:ext cx="6696075" cy="4465637"/>
          </a:xfrm>
          <a:noFill/>
        </p:spPr>
      </p:pic>
      <p:sp>
        <p:nvSpPr>
          <p:cNvPr id="3" name="Slayt Numarası Yer Tutucusu 2"/>
          <p:cNvSpPr>
            <a:spLocks noGrp="1"/>
          </p:cNvSpPr>
          <p:nvPr>
            <p:ph type="sldNum" sz="quarter" idx="12"/>
          </p:nvPr>
        </p:nvSpPr>
        <p:spPr/>
        <p:txBody>
          <a:bodyPr/>
          <a:lstStyle/>
          <a:p>
            <a:fld id="{F302176B-0E47-46AC-8F43-DAB4B8A37D06}" type="slidenum">
              <a:rPr lang="tr-TR" smtClean="0"/>
              <a:t>236</a:t>
            </a:fld>
            <a:endParaRPr lang="tr-TR"/>
          </a:p>
        </p:txBody>
      </p:sp>
    </p:spTree>
    <p:extLst>
      <p:ext uri="{BB962C8B-B14F-4D97-AF65-F5344CB8AC3E}">
        <p14:creationId xmlns:p14="http://schemas.microsoft.com/office/powerpoint/2010/main" val="2373526214"/>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6"/>
          <p:cNvGraphicFramePr>
            <a:graphicFrameLocks noGrp="1" noChangeAspect="1"/>
          </p:cNvGraphicFramePr>
          <p:nvPr>
            <p:ph sz="half" idx="1"/>
          </p:nvPr>
        </p:nvGraphicFramePr>
        <p:xfrm>
          <a:off x="1692275" y="0"/>
          <a:ext cx="6049963" cy="6858000"/>
        </p:xfrm>
        <a:graphic>
          <a:graphicData uri="http://schemas.openxmlformats.org/presentationml/2006/ole">
            <mc:AlternateContent xmlns:mc="http://schemas.openxmlformats.org/markup-compatibility/2006">
              <mc:Choice xmlns:v="urn:schemas-microsoft-com:vml" Requires="v">
                <p:oleObj spid="_x0000_s8201" name="Bit Eşlem Resmi" r:id="rId3" imgW="3400900" imgH="4686954" progId="Paint.Picture">
                  <p:embed/>
                </p:oleObj>
              </mc:Choice>
              <mc:Fallback>
                <p:oleObj name="Bit Eşlem Resmi" r:id="rId3" imgW="3400900" imgH="4686954"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7681"/>
                      <a:stretch>
                        <a:fillRect/>
                      </a:stretch>
                    </p:blipFill>
                    <p:spPr bwMode="auto">
                      <a:xfrm>
                        <a:off x="1692275" y="0"/>
                        <a:ext cx="60499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Slayt Numarası Yer Tutucusu 2"/>
          <p:cNvSpPr>
            <a:spLocks noGrp="1"/>
          </p:cNvSpPr>
          <p:nvPr>
            <p:ph type="sldNum" sz="quarter" idx="12"/>
          </p:nvPr>
        </p:nvSpPr>
        <p:spPr/>
        <p:txBody>
          <a:bodyPr/>
          <a:lstStyle/>
          <a:p>
            <a:fld id="{F302176B-0E47-46AC-8F43-DAB4B8A37D06}" type="slidenum">
              <a:rPr lang="tr-TR" smtClean="0"/>
              <a:t>237</a:t>
            </a:fld>
            <a:endParaRPr lang="tr-TR"/>
          </a:p>
        </p:txBody>
      </p:sp>
    </p:spTree>
    <p:extLst>
      <p:ext uri="{BB962C8B-B14F-4D97-AF65-F5344CB8AC3E}">
        <p14:creationId xmlns:p14="http://schemas.microsoft.com/office/powerpoint/2010/main" val="347919963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WordArt 4"/>
          <p:cNvSpPr>
            <a:spLocks noChangeArrowheads="1" noChangeShapeType="1" noTextEdit="1"/>
          </p:cNvSpPr>
          <p:nvPr/>
        </p:nvSpPr>
        <p:spPr bwMode="auto">
          <a:xfrm>
            <a:off x="971550" y="4365625"/>
            <a:ext cx="7143750" cy="1641475"/>
          </a:xfrm>
          <a:prstGeom prst="rect">
            <a:avLst/>
          </a:prstGeom>
        </p:spPr>
        <p:txBody>
          <a:bodyPr wrap="none" fromWordArt="1">
            <a:prstTxWarp prst="textDoubleWave1">
              <a:avLst>
                <a:gd name="adj1" fmla="val 6500"/>
                <a:gd name="adj2" fmla="val 0"/>
              </a:avLst>
            </a:prstTxWarp>
          </a:bodyPr>
          <a:lstStyle/>
          <a:p>
            <a:pPr algn="ctr"/>
            <a:r>
              <a:rPr lang="tr-TR" sz="8000" kern="10" spc="-800">
                <a:ln w="12700">
                  <a:solidFill>
                    <a:srgbClr val="000099"/>
                  </a:solidFill>
                  <a:round/>
                  <a:headEnd/>
                  <a:tailEnd/>
                </a:ln>
                <a:solidFill>
                  <a:srgbClr val="33CCFF"/>
                </a:solidFill>
                <a:effectLst>
                  <a:outerShdw dist="125724" dir="18900000" algn="ctr" rotWithShape="0">
                    <a:srgbClr val="000099"/>
                  </a:outerShdw>
                </a:effectLst>
                <a:latin typeface="Comic Sans MS"/>
              </a:rPr>
              <a:t>TEŞEKKÜRLER</a:t>
            </a:r>
          </a:p>
        </p:txBody>
      </p:sp>
      <p:pic>
        <p:nvPicPr>
          <p:cNvPr id="26627" name="Picture 3" descr="C:\Documents and Settings\ozge.akdag\Desktop\MANZARA RESİMLERİ\05197kh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0"/>
            <a:ext cx="9644063" cy="664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238</a:t>
            </a:fld>
            <a:endParaRPr lang="tr-TR"/>
          </a:p>
        </p:txBody>
      </p:sp>
    </p:spTree>
    <p:extLst>
      <p:ext uri="{BB962C8B-B14F-4D97-AF65-F5344CB8AC3E}">
        <p14:creationId xmlns:p14="http://schemas.microsoft.com/office/powerpoint/2010/main" val="26685146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body" sz="half" idx="1"/>
          </p:nvPr>
        </p:nvSpPr>
        <p:spPr>
          <a:xfrm>
            <a:off x="1403350" y="836613"/>
            <a:ext cx="6635750" cy="1036637"/>
          </a:xfrm>
        </p:spPr>
        <p:txBody>
          <a:bodyPr/>
          <a:lstStyle/>
          <a:p>
            <a:pPr algn="ctr" eaLnBrk="1" hangingPunct="1">
              <a:buFont typeface="Wingdings" pitchFamily="2" charset="2"/>
              <a:buNone/>
            </a:pPr>
            <a:r>
              <a:rPr lang="tr-TR" altLang="tr-TR" sz="5400">
                <a:solidFill>
                  <a:srgbClr val="CC0000"/>
                </a:solidFill>
                <a:latin typeface="Arial" charset="0"/>
              </a:rPr>
              <a:t>YARALANMALAR  </a:t>
            </a:r>
            <a:r>
              <a:rPr lang="tr-TR" altLang="tr-TR" sz="6000">
                <a:latin typeface="Arial" charset="0"/>
              </a:rPr>
              <a:t> </a:t>
            </a:r>
          </a:p>
        </p:txBody>
      </p:sp>
      <p:pic>
        <p:nvPicPr>
          <p:cNvPr id="4099" name="Picture 6" descr="073_FA_Burns_OR_EFAM"/>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4352925" y="3194050"/>
            <a:ext cx="3963988" cy="2641600"/>
          </a:xfrm>
          <a:noFill/>
        </p:spPr>
      </p:pic>
      <p:pic>
        <p:nvPicPr>
          <p:cNvPr id="4100" name="Picture 9" descr="069_FA_Skin Wounds_OR_EF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2781300"/>
            <a:ext cx="2290763" cy="344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239</a:t>
            </a:fld>
            <a:endParaRPr lang="tr-TR"/>
          </a:p>
        </p:txBody>
      </p:sp>
    </p:spTree>
    <p:extLst>
      <p:ext uri="{BB962C8B-B14F-4D97-AF65-F5344CB8AC3E}">
        <p14:creationId xmlns:p14="http://schemas.microsoft.com/office/powerpoint/2010/main" val="1167235936"/>
      </p:ext>
    </p:extLst>
  </p:cSld>
  <p:clrMapOvr>
    <a:masterClrMapping/>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WordArt 4"/>
          <p:cNvSpPr>
            <a:spLocks noChangeArrowheads="1" noChangeShapeType="1" noTextEdit="1"/>
          </p:cNvSpPr>
          <p:nvPr/>
        </p:nvSpPr>
        <p:spPr bwMode="auto">
          <a:xfrm>
            <a:off x="971550" y="4365625"/>
            <a:ext cx="7143750" cy="1641475"/>
          </a:xfrm>
          <a:prstGeom prst="rect">
            <a:avLst/>
          </a:prstGeom>
        </p:spPr>
        <p:txBody>
          <a:bodyPr wrap="none" fromWordArt="1">
            <a:prstTxWarp prst="textDoubleWave1">
              <a:avLst>
                <a:gd name="adj1" fmla="val 6500"/>
                <a:gd name="adj2" fmla="val 0"/>
              </a:avLst>
            </a:prstTxWarp>
          </a:bodyPr>
          <a:lstStyle/>
          <a:p>
            <a:pPr algn="ctr"/>
            <a:r>
              <a:rPr lang="tr-TR" sz="8000" kern="10" spc="-800">
                <a:ln w="12700">
                  <a:solidFill>
                    <a:srgbClr val="000099"/>
                  </a:solidFill>
                  <a:round/>
                  <a:headEnd/>
                  <a:tailEnd/>
                </a:ln>
                <a:solidFill>
                  <a:srgbClr val="33CCFF"/>
                </a:solidFill>
                <a:effectLst>
                  <a:outerShdw dist="125724" dir="18900000" algn="ctr" rotWithShape="0">
                    <a:srgbClr val="000099"/>
                  </a:outerShdw>
                </a:effectLst>
                <a:latin typeface="Comic Sans MS"/>
              </a:rPr>
              <a:t>TEŞEKKÜRLER</a:t>
            </a:r>
          </a:p>
        </p:txBody>
      </p:sp>
      <p:pic>
        <p:nvPicPr>
          <p:cNvPr id="26627" name="Picture 3" descr="C:\Documents and Settings\ozge.akdag\Desktop\MANZARA RESİMLERİ\amasya_mukemmel_manza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0"/>
            <a:ext cx="9572625" cy="707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24</a:t>
            </a:fld>
            <a:endParaRPr lang="tr-TR"/>
          </a:p>
        </p:txBody>
      </p:sp>
    </p:spTree>
    <p:extLst>
      <p:ext uri="{BB962C8B-B14F-4D97-AF65-F5344CB8AC3E}">
        <p14:creationId xmlns:p14="http://schemas.microsoft.com/office/powerpoint/2010/main" val="137380787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ara0005"/>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1835150" y="692150"/>
            <a:ext cx="5832475" cy="6165850"/>
          </a:xfrm>
          <a:noFill/>
        </p:spPr>
      </p:pic>
      <p:sp>
        <p:nvSpPr>
          <p:cNvPr id="3" name="Slayt Numarası Yer Tutucusu 2"/>
          <p:cNvSpPr>
            <a:spLocks noGrp="1"/>
          </p:cNvSpPr>
          <p:nvPr>
            <p:ph type="sldNum" sz="quarter" idx="12"/>
          </p:nvPr>
        </p:nvSpPr>
        <p:spPr/>
        <p:txBody>
          <a:bodyPr/>
          <a:lstStyle/>
          <a:p>
            <a:fld id="{F302176B-0E47-46AC-8F43-DAB4B8A37D06}" type="slidenum">
              <a:rPr lang="tr-TR" smtClean="0"/>
              <a:t>240</a:t>
            </a:fld>
            <a:endParaRPr lang="tr-TR"/>
          </a:p>
        </p:txBody>
      </p:sp>
    </p:spTree>
    <p:extLst>
      <p:ext uri="{BB962C8B-B14F-4D97-AF65-F5344CB8AC3E}">
        <p14:creationId xmlns:p14="http://schemas.microsoft.com/office/powerpoint/2010/main" val="186070589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1857375" y="714375"/>
            <a:ext cx="5754688" cy="781050"/>
          </a:xfrm>
        </p:spPr>
        <p:txBody>
          <a:bodyPr/>
          <a:lstStyle/>
          <a:p>
            <a:pPr algn="ctr" eaLnBrk="1" hangingPunct="1"/>
            <a:r>
              <a:rPr lang="tr-TR" altLang="tr-TR" sz="3200" b="1">
                <a:solidFill>
                  <a:srgbClr val="CC0000"/>
                </a:solidFill>
                <a:latin typeface="Arial" charset="0"/>
              </a:rPr>
              <a:t>YARA</a:t>
            </a:r>
          </a:p>
        </p:txBody>
      </p:sp>
      <p:sp>
        <p:nvSpPr>
          <p:cNvPr id="1028" name="Rectangle 3"/>
          <p:cNvSpPr>
            <a:spLocks noGrp="1" noChangeArrowheads="1"/>
          </p:cNvSpPr>
          <p:nvPr>
            <p:ph type="body" sz="half" idx="1"/>
          </p:nvPr>
        </p:nvSpPr>
        <p:spPr>
          <a:xfrm>
            <a:off x="785813" y="2133600"/>
            <a:ext cx="7858125" cy="4724400"/>
          </a:xfrm>
        </p:spPr>
        <p:txBody>
          <a:bodyPr/>
          <a:lstStyle/>
          <a:p>
            <a:pPr marL="88900" indent="-88900" algn="just" eaLnBrk="1" hangingPunct="1">
              <a:lnSpc>
                <a:spcPct val="125000"/>
              </a:lnSpc>
              <a:buFont typeface="Wingdings" pitchFamily="2" charset="2"/>
              <a:buChar char="Ø"/>
            </a:pPr>
            <a:r>
              <a:rPr lang="tr-TR" altLang="tr-TR" sz="2400" b="1">
                <a:latin typeface="Arial" charset="0"/>
              </a:rPr>
              <a:t> Yara, b</a:t>
            </a:r>
            <a:r>
              <a:rPr lang="tr-TR" altLang="tr-TR" sz="2300" b="1">
                <a:latin typeface="Arial" charset="0"/>
              </a:rPr>
              <a:t>ir travma sonucu deri ya da mukoza bütünlüğünün bozulmasıdır.  </a:t>
            </a:r>
          </a:p>
          <a:p>
            <a:pPr marL="88900" indent="-88900" algn="just" eaLnBrk="1" hangingPunct="1">
              <a:lnSpc>
                <a:spcPct val="125000"/>
              </a:lnSpc>
              <a:buFont typeface="Wingdings" pitchFamily="2" charset="2"/>
              <a:buNone/>
            </a:pPr>
            <a:r>
              <a:rPr lang="tr-TR" altLang="tr-TR" sz="2300" b="1">
                <a:latin typeface="Arial" charset="0"/>
              </a:rPr>
              <a:t> Derinin koruma özelliği bozulacağından </a:t>
            </a:r>
            <a:r>
              <a:rPr lang="tr-TR" altLang="tr-TR" sz="2300" b="1">
                <a:solidFill>
                  <a:srgbClr val="FF0000"/>
                </a:solidFill>
                <a:latin typeface="Arial" charset="0"/>
              </a:rPr>
              <a:t>mikrop </a:t>
            </a:r>
          </a:p>
          <a:p>
            <a:pPr marL="88900" indent="-88900" algn="just" eaLnBrk="1" hangingPunct="1">
              <a:lnSpc>
                <a:spcPct val="125000"/>
              </a:lnSpc>
              <a:buFont typeface="Wingdings" pitchFamily="2" charset="2"/>
              <a:buNone/>
            </a:pPr>
            <a:r>
              <a:rPr lang="tr-TR" altLang="tr-TR" sz="2300" b="1">
                <a:solidFill>
                  <a:srgbClr val="FF0000"/>
                </a:solidFill>
                <a:latin typeface="Arial" charset="0"/>
              </a:rPr>
              <a:t> kapma </a:t>
            </a:r>
            <a:r>
              <a:rPr lang="tr-TR" altLang="tr-TR" sz="2300" b="1">
                <a:latin typeface="Arial" charset="0"/>
              </a:rPr>
              <a:t>riski artar.</a:t>
            </a:r>
          </a:p>
          <a:p>
            <a:pPr marL="88900" indent="-88900" eaLnBrk="1" hangingPunct="1">
              <a:buClr>
                <a:schemeClr val="tx2"/>
              </a:buClr>
              <a:buFont typeface="Wingdings" pitchFamily="2" charset="2"/>
              <a:buNone/>
            </a:pPr>
            <a:endParaRPr lang="tr-TR" altLang="tr-TR" sz="2400" b="1">
              <a:solidFill>
                <a:schemeClr val="tx2"/>
              </a:solidFill>
              <a:latin typeface="Arial" charset="0"/>
            </a:endParaRPr>
          </a:p>
        </p:txBody>
      </p:sp>
      <p:graphicFrame>
        <p:nvGraphicFramePr>
          <p:cNvPr id="1026" name="Object 4"/>
          <p:cNvGraphicFramePr>
            <a:graphicFrameLocks noGrp="1" noChangeAspect="1"/>
          </p:cNvGraphicFramePr>
          <p:nvPr>
            <p:ph sz="quarter" idx="2"/>
          </p:nvPr>
        </p:nvGraphicFramePr>
        <p:xfrm>
          <a:off x="5500688" y="4214813"/>
          <a:ext cx="2593975" cy="2374900"/>
        </p:xfrm>
        <a:graphic>
          <a:graphicData uri="http://schemas.openxmlformats.org/presentationml/2006/ole">
            <mc:AlternateContent xmlns:mc="http://schemas.openxmlformats.org/markup-compatibility/2006">
              <mc:Choice xmlns:v="urn:schemas-microsoft-com:vml" Requires="v">
                <p:oleObj spid="_x0000_s9225" name="Bit Eşlem Resmi" r:id="rId3" imgW="1247619" imgH="1000000" progId="Paint.Picture">
                  <p:embed/>
                </p:oleObj>
              </mc:Choice>
              <mc:Fallback>
                <p:oleObj name="Bit Eşlem Resmi" r:id="rId3" imgW="1247619" imgH="1000000"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0688" y="4214813"/>
                        <a:ext cx="2593975" cy="237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29" name="Picture 5" descr="C:\Documents and Settings\ozge.akdag\Desktop\İlk Yardım Eğitimci Eğitimi\ilk yardım fotoğrafları\ER1_566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688" y="4714875"/>
            <a:ext cx="2928937"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241</a:t>
            </a:fld>
            <a:endParaRPr lang="tr-TR"/>
          </a:p>
        </p:txBody>
      </p:sp>
    </p:spTree>
    <p:extLst>
      <p:ext uri="{BB962C8B-B14F-4D97-AF65-F5344CB8AC3E}">
        <p14:creationId xmlns:p14="http://schemas.microsoft.com/office/powerpoint/2010/main" val="3455941048"/>
      </p:ext>
    </p:extLst>
  </p:cSld>
  <p:clrMapOvr>
    <a:masterClrMapping/>
  </p:clrMapOvr>
  <p:transition>
    <p:random/>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908175" y="765175"/>
            <a:ext cx="5754688" cy="781050"/>
          </a:xfrm>
        </p:spPr>
        <p:txBody>
          <a:bodyPr/>
          <a:lstStyle/>
          <a:p>
            <a:pPr algn="ctr" eaLnBrk="1" hangingPunct="1"/>
            <a:r>
              <a:rPr lang="tr-TR" altLang="tr-TR" sz="3200" b="1">
                <a:solidFill>
                  <a:srgbClr val="CC0000"/>
                </a:solidFill>
                <a:latin typeface="Arial" charset="0"/>
              </a:rPr>
              <a:t>YARA ÇEŞİTLERİ</a:t>
            </a:r>
          </a:p>
        </p:txBody>
      </p:sp>
      <p:sp>
        <p:nvSpPr>
          <p:cNvPr id="6147" name="Rectangle 3"/>
          <p:cNvSpPr>
            <a:spLocks noGrp="1" noChangeArrowheads="1"/>
          </p:cNvSpPr>
          <p:nvPr>
            <p:ph type="body" sz="half" idx="1"/>
          </p:nvPr>
        </p:nvSpPr>
        <p:spPr>
          <a:xfrm>
            <a:off x="1000125" y="2000250"/>
            <a:ext cx="8143875" cy="5373688"/>
          </a:xfrm>
        </p:spPr>
        <p:txBody>
          <a:bodyPr/>
          <a:lstStyle/>
          <a:p>
            <a:pPr marL="88900" indent="-88900" eaLnBrk="1" hangingPunct="1">
              <a:buClr>
                <a:schemeClr val="tx2"/>
              </a:buClr>
              <a:buFont typeface="Wingdings" pitchFamily="2" charset="2"/>
              <a:buNone/>
            </a:pPr>
            <a:endParaRPr lang="tr-TR" altLang="tr-TR" sz="2400" b="1">
              <a:solidFill>
                <a:srgbClr val="CC0000"/>
              </a:solidFill>
              <a:latin typeface="Arial" charset="0"/>
            </a:endParaRPr>
          </a:p>
          <a:p>
            <a:pPr marL="88900" indent="-88900" eaLnBrk="1" hangingPunct="1">
              <a:lnSpc>
                <a:spcPct val="90000"/>
              </a:lnSpc>
              <a:buClr>
                <a:schemeClr val="tx2"/>
              </a:buClr>
              <a:buFont typeface="Wingdings" pitchFamily="2" charset="2"/>
              <a:buNone/>
            </a:pPr>
            <a:r>
              <a:rPr lang="tr-TR" altLang="tr-TR" sz="2400" b="1">
                <a:solidFill>
                  <a:srgbClr val="CC0000"/>
                </a:solidFill>
                <a:latin typeface="Arial" charset="0"/>
              </a:rPr>
              <a:t>1 - Kesik yaralar:</a:t>
            </a:r>
            <a:r>
              <a:rPr lang="tr-TR" altLang="tr-TR" sz="2400" b="1">
                <a:solidFill>
                  <a:schemeClr val="tx2"/>
                </a:solidFill>
                <a:latin typeface="Arial" charset="0"/>
              </a:rPr>
              <a:t>     </a:t>
            </a:r>
          </a:p>
          <a:p>
            <a:pPr marL="88900" indent="-88900" eaLnBrk="1" hangingPunct="1">
              <a:lnSpc>
                <a:spcPct val="90000"/>
              </a:lnSpc>
              <a:buClr>
                <a:srgbClr val="C00000"/>
              </a:buClr>
              <a:buFont typeface="Wingdings" pitchFamily="2" charset="2"/>
              <a:buChar char="Ø"/>
            </a:pPr>
            <a:r>
              <a:rPr lang="tr-TR" altLang="tr-TR" sz="2400" b="1">
                <a:latin typeface="Arial" charset="0"/>
              </a:rPr>
              <a:t> </a:t>
            </a:r>
            <a:r>
              <a:rPr lang="tr-TR" altLang="tr-TR" sz="2300" b="1">
                <a:latin typeface="Arial" charset="0"/>
              </a:rPr>
              <a:t>Bıçak, çakı, cam vb. kesici aletlerle oluşan yaralardır,</a:t>
            </a:r>
          </a:p>
          <a:p>
            <a:pPr marL="88900" indent="-88900" eaLnBrk="1" hangingPunct="1">
              <a:lnSpc>
                <a:spcPct val="90000"/>
              </a:lnSpc>
              <a:buClr>
                <a:schemeClr val="tx2"/>
              </a:buClr>
              <a:buFont typeface="Wingdings" pitchFamily="2" charset="2"/>
              <a:buChar char="Ø"/>
            </a:pPr>
            <a:r>
              <a:rPr lang="tr-TR" altLang="tr-TR" sz="2300" b="1">
                <a:solidFill>
                  <a:schemeClr val="tx2"/>
                </a:solidFill>
                <a:latin typeface="Arial" charset="0"/>
              </a:rPr>
              <a:t> </a:t>
            </a:r>
            <a:r>
              <a:rPr lang="tr-TR" altLang="tr-TR" sz="2300" b="1">
                <a:latin typeface="Arial" charset="0"/>
              </a:rPr>
              <a:t>Yara kenarları düzgündür.</a:t>
            </a:r>
          </a:p>
          <a:p>
            <a:pPr marL="88900" indent="-88900" eaLnBrk="1" hangingPunct="1">
              <a:lnSpc>
                <a:spcPct val="90000"/>
              </a:lnSpc>
              <a:buClr>
                <a:schemeClr val="tx2"/>
              </a:buClr>
              <a:buFont typeface="Wingdings" pitchFamily="2" charset="2"/>
              <a:buNone/>
            </a:pPr>
            <a:r>
              <a:rPr lang="tr-TR" altLang="tr-TR" sz="2300" b="1">
                <a:solidFill>
                  <a:srgbClr val="CC0000"/>
                </a:solidFill>
                <a:latin typeface="Arial" charset="0"/>
              </a:rPr>
              <a:t>2 - Ezikli yaralar:</a:t>
            </a:r>
          </a:p>
          <a:p>
            <a:pPr marL="88900" indent="-88900" eaLnBrk="1" hangingPunct="1">
              <a:lnSpc>
                <a:spcPct val="90000"/>
              </a:lnSpc>
              <a:buClr>
                <a:srgbClr val="C00000"/>
              </a:buClr>
              <a:buFont typeface="Wingdings" pitchFamily="2" charset="2"/>
              <a:buChar char="Ø"/>
            </a:pPr>
            <a:r>
              <a:rPr lang="tr-TR" altLang="tr-TR" sz="2300" b="1">
                <a:latin typeface="Arial" charset="0"/>
              </a:rPr>
              <a:t> Kütlesel cisimlerin (taş, yumruk, sopa vb.) şiddetli      çarpması ile oluşur,</a:t>
            </a:r>
          </a:p>
          <a:p>
            <a:pPr marL="88900" indent="-88900" eaLnBrk="1" hangingPunct="1">
              <a:lnSpc>
                <a:spcPct val="90000"/>
              </a:lnSpc>
              <a:buClr>
                <a:srgbClr val="C00000"/>
              </a:buClr>
              <a:buFont typeface="Wingdings" pitchFamily="2" charset="2"/>
              <a:buChar char="Ø"/>
            </a:pPr>
            <a:r>
              <a:rPr lang="tr-TR" altLang="tr-TR" sz="2300" b="1">
                <a:latin typeface="Arial" charset="0"/>
              </a:rPr>
              <a:t> Yara kenarları eziktir,</a:t>
            </a:r>
          </a:p>
          <a:p>
            <a:pPr marL="88900" indent="-88900" eaLnBrk="1" hangingPunct="1">
              <a:lnSpc>
                <a:spcPct val="90000"/>
              </a:lnSpc>
              <a:buClr>
                <a:srgbClr val="C00000"/>
              </a:buClr>
              <a:buFont typeface="Wingdings" pitchFamily="2" charset="2"/>
              <a:buChar char="Ø"/>
            </a:pPr>
            <a:r>
              <a:rPr lang="tr-TR" altLang="tr-TR" sz="2300" b="1">
                <a:latin typeface="Arial" charset="0"/>
              </a:rPr>
              <a:t> Fazla kanama olmaz,  ancak doku zedelenmesi ve hassasiyet fazladır.</a:t>
            </a:r>
          </a:p>
          <a:p>
            <a:pPr marL="88900" indent="-88900" eaLnBrk="1" hangingPunct="1">
              <a:lnSpc>
                <a:spcPct val="90000"/>
              </a:lnSpc>
              <a:buClr>
                <a:schemeClr val="tx2"/>
              </a:buClr>
              <a:buFont typeface="Wingdings" pitchFamily="2" charset="2"/>
              <a:buChar char="ü"/>
            </a:pPr>
            <a:endParaRPr lang="tr-TR" altLang="tr-TR" sz="2400" b="1">
              <a:latin typeface="Arial" charset="0"/>
            </a:endParaRPr>
          </a:p>
        </p:txBody>
      </p:sp>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242</a:t>
            </a:fld>
            <a:endParaRPr lang="tr-TR"/>
          </a:p>
        </p:txBody>
      </p:sp>
    </p:spTree>
    <p:extLst>
      <p:ext uri="{BB962C8B-B14F-4D97-AF65-F5344CB8AC3E}">
        <p14:creationId xmlns:p14="http://schemas.microsoft.com/office/powerpoint/2010/main" val="1276944305"/>
      </p:ext>
    </p:extLst>
  </p:cSld>
  <p:clrMapOvr>
    <a:masterClrMapping/>
  </p:clrMapOvr>
  <p:transition>
    <p:random/>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sz="half" idx="1"/>
          </p:nvPr>
        </p:nvSpPr>
        <p:spPr>
          <a:xfrm>
            <a:off x="642938" y="1857375"/>
            <a:ext cx="8362950" cy="5000625"/>
          </a:xfrm>
        </p:spPr>
        <p:txBody>
          <a:bodyPr/>
          <a:lstStyle/>
          <a:p>
            <a:pPr eaLnBrk="1" hangingPunct="1">
              <a:lnSpc>
                <a:spcPct val="120000"/>
              </a:lnSpc>
              <a:buClr>
                <a:schemeClr val="tx2"/>
              </a:buClr>
              <a:buFont typeface="Wingdings" pitchFamily="2" charset="2"/>
              <a:buNone/>
            </a:pPr>
            <a:endParaRPr lang="tr-TR" altLang="tr-TR" sz="2400" b="1">
              <a:solidFill>
                <a:schemeClr val="tx2"/>
              </a:solidFill>
              <a:latin typeface="Arial" charset="0"/>
            </a:endParaRPr>
          </a:p>
          <a:p>
            <a:pPr eaLnBrk="1" hangingPunct="1">
              <a:lnSpc>
                <a:spcPct val="120000"/>
              </a:lnSpc>
              <a:buClr>
                <a:schemeClr val="tx2"/>
              </a:buClr>
              <a:buFont typeface="Wingdings" pitchFamily="2" charset="2"/>
              <a:buNone/>
            </a:pPr>
            <a:r>
              <a:rPr lang="tr-TR" altLang="tr-TR" sz="2400" b="1">
                <a:solidFill>
                  <a:srgbClr val="CC0000"/>
                </a:solidFill>
                <a:latin typeface="Arial" charset="0"/>
              </a:rPr>
              <a:t>3 - Parçalı yaralar:	</a:t>
            </a:r>
          </a:p>
          <a:p>
            <a:pPr eaLnBrk="1" hangingPunct="1">
              <a:lnSpc>
                <a:spcPct val="120000"/>
              </a:lnSpc>
              <a:buClr>
                <a:srgbClr val="C00000"/>
              </a:buClr>
              <a:buFont typeface="Wingdings" pitchFamily="2" charset="2"/>
              <a:buChar char="Ø"/>
            </a:pPr>
            <a:r>
              <a:rPr lang="tr-TR" altLang="tr-TR" sz="2300" b="1">
                <a:latin typeface="Arial" charset="0"/>
              </a:rPr>
              <a:t>Çekme etkisi ile oluşur, </a:t>
            </a:r>
          </a:p>
          <a:p>
            <a:pPr eaLnBrk="1" hangingPunct="1">
              <a:lnSpc>
                <a:spcPct val="120000"/>
              </a:lnSpc>
              <a:buClr>
                <a:srgbClr val="C00000"/>
              </a:buClr>
              <a:buFont typeface="Wingdings" pitchFamily="2" charset="2"/>
              <a:buChar char="Ø"/>
            </a:pPr>
            <a:r>
              <a:rPr lang="tr-TR" altLang="tr-TR" sz="2300" b="1">
                <a:latin typeface="Arial" charset="0"/>
              </a:rPr>
              <a:t>Doku ile ilgili tüm organ ve saçlı deri de  zarar görebilir.</a:t>
            </a:r>
            <a:endParaRPr lang="tr-TR" altLang="tr-TR" sz="2300" b="1">
              <a:solidFill>
                <a:schemeClr val="tx2"/>
              </a:solidFill>
              <a:latin typeface="Arial" charset="0"/>
            </a:endParaRPr>
          </a:p>
          <a:p>
            <a:pPr eaLnBrk="1" hangingPunct="1">
              <a:lnSpc>
                <a:spcPct val="120000"/>
              </a:lnSpc>
              <a:buClr>
                <a:schemeClr val="tx2"/>
              </a:buClr>
              <a:buFont typeface="Wingdings" pitchFamily="2" charset="2"/>
              <a:buNone/>
            </a:pPr>
            <a:r>
              <a:rPr lang="tr-TR" altLang="tr-TR" sz="2400" b="1">
                <a:solidFill>
                  <a:srgbClr val="CC0000"/>
                </a:solidFill>
                <a:latin typeface="Arial" charset="0"/>
              </a:rPr>
              <a:t>4 - Delici yaralar:	</a:t>
            </a:r>
          </a:p>
          <a:p>
            <a:pPr eaLnBrk="1" hangingPunct="1">
              <a:lnSpc>
                <a:spcPct val="120000"/>
              </a:lnSpc>
              <a:buClr>
                <a:srgbClr val="C00000"/>
              </a:buClr>
              <a:buFont typeface="Wingdings" pitchFamily="2" charset="2"/>
              <a:buChar char="Ø"/>
            </a:pPr>
            <a:r>
              <a:rPr lang="tr-TR" altLang="tr-TR" sz="2300" b="1">
                <a:latin typeface="Arial" charset="0"/>
              </a:rPr>
              <a:t>Uzun sivri aletlerle oluşur, </a:t>
            </a:r>
          </a:p>
          <a:p>
            <a:pPr eaLnBrk="1" hangingPunct="1">
              <a:lnSpc>
                <a:spcPct val="120000"/>
              </a:lnSpc>
              <a:buClr>
                <a:srgbClr val="C00000"/>
              </a:buClr>
              <a:buFont typeface="Wingdings" pitchFamily="2" charset="2"/>
              <a:buChar char="Ø"/>
            </a:pPr>
            <a:r>
              <a:rPr lang="tr-TR" altLang="tr-TR" sz="2300" b="1">
                <a:latin typeface="Arial" charset="0"/>
              </a:rPr>
              <a:t>Derinlik önemlidir,</a:t>
            </a:r>
          </a:p>
          <a:p>
            <a:pPr eaLnBrk="1" hangingPunct="1">
              <a:lnSpc>
                <a:spcPct val="120000"/>
              </a:lnSpc>
              <a:buClr>
                <a:srgbClr val="C00000"/>
              </a:buClr>
              <a:buFont typeface="Wingdings" pitchFamily="2" charset="2"/>
              <a:buChar char="Ø"/>
            </a:pPr>
            <a:r>
              <a:rPr lang="tr-TR" altLang="tr-TR" sz="2300" b="1">
                <a:latin typeface="Arial" charset="0"/>
              </a:rPr>
              <a:t>İç kısımdaki doku ve organlar da zarar görebilir</a:t>
            </a:r>
            <a:r>
              <a:rPr lang="tr-TR" altLang="tr-TR" sz="2400" b="1">
                <a:latin typeface="Arial" charset="0"/>
              </a:rPr>
              <a:t>,</a:t>
            </a:r>
          </a:p>
        </p:txBody>
      </p:sp>
      <p:sp>
        <p:nvSpPr>
          <p:cNvPr id="7171" name="Rectangle 3"/>
          <p:cNvSpPr>
            <a:spLocks noChangeArrowheads="1"/>
          </p:cNvSpPr>
          <p:nvPr/>
        </p:nvSpPr>
        <p:spPr bwMode="auto">
          <a:xfrm>
            <a:off x="2555875" y="908050"/>
            <a:ext cx="48244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Comic Sans MS" pitchFamily="66" charset="0"/>
                <a:cs typeface="Arial" charset="0"/>
              </a:defRPr>
            </a:lvl1pPr>
            <a:lvl2pPr marL="742950" indent="-285750" eaLnBrk="0" hangingPunct="0">
              <a:defRPr sz="1200" b="1">
                <a:solidFill>
                  <a:schemeClr val="tx1"/>
                </a:solidFill>
                <a:latin typeface="Comic Sans MS" pitchFamily="66" charset="0"/>
                <a:cs typeface="Arial" charset="0"/>
              </a:defRPr>
            </a:lvl2pPr>
            <a:lvl3pPr marL="1143000" indent="-228600" eaLnBrk="0" hangingPunct="0">
              <a:defRPr sz="1200" b="1">
                <a:solidFill>
                  <a:schemeClr val="tx1"/>
                </a:solidFill>
                <a:latin typeface="Comic Sans MS" pitchFamily="66" charset="0"/>
                <a:cs typeface="Arial" charset="0"/>
              </a:defRPr>
            </a:lvl3pPr>
            <a:lvl4pPr marL="1600200" indent="-228600" eaLnBrk="0" hangingPunct="0">
              <a:defRPr sz="1200" b="1">
                <a:solidFill>
                  <a:schemeClr val="tx1"/>
                </a:solidFill>
                <a:latin typeface="Comic Sans MS" pitchFamily="66" charset="0"/>
                <a:cs typeface="Arial" charset="0"/>
              </a:defRPr>
            </a:lvl4pPr>
            <a:lvl5pPr marL="2057400" indent="-228600" eaLnBrk="0" hangingPunct="0">
              <a:defRPr sz="1200" b="1">
                <a:solidFill>
                  <a:schemeClr val="tx1"/>
                </a:solidFill>
                <a:latin typeface="Comic Sans MS" pitchFamily="66" charset="0"/>
                <a:cs typeface="Arial" charset="0"/>
              </a:defRPr>
            </a:lvl5pPr>
            <a:lvl6pPr marL="2514600" indent="-228600" eaLnBrk="0" fontAlgn="base" hangingPunct="0">
              <a:spcBef>
                <a:spcPct val="0"/>
              </a:spcBef>
              <a:spcAft>
                <a:spcPct val="0"/>
              </a:spcAft>
              <a:defRPr sz="1200" b="1">
                <a:solidFill>
                  <a:schemeClr val="tx1"/>
                </a:solidFill>
                <a:latin typeface="Comic Sans MS" pitchFamily="66" charset="0"/>
                <a:cs typeface="Arial" charset="0"/>
              </a:defRPr>
            </a:lvl6pPr>
            <a:lvl7pPr marL="2971800" indent="-228600" eaLnBrk="0" fontAlgn="base" hangingPunct="0">
              <a:spcBef>
                <a:spcPct val="0"/>
              </a:spcBef>
              <a:spcAft>
                <a:spcPct val="0"/>
              </a:spcAft>
              <a:defRPr sz="1200" b="1">
                <a:solidFill>
                  <a:schemeClr val="tx1"/>
                </a:solidFill>
                <a:latin typeface="Comic Sans MS" pitchFamily="66" charset="0"/>
                <a:cs typeface="Arial" charset="0"/>
              </a:defRPr>
            </a:lvl7pPr>
            <a:lvl8pPr marL="3429000" indent="-228600" eaLnBrk="0" fontAlgn="base" hangingPunct="0">
              <a:spcBef>
                <a:spcPct val="0"/>
              </a:spcBef>
              <a:spcAft>
                <a:spcPct val="0"/>
              </a:spcAft>
              <a:defRPr sz="1200" b="1">
                <a:solidFill>
                  <a:schemeClr val="tx1"/>
                </a:solidFill>
                <a:latin typeface="Comic Sans MS" pitchFamily="66" charset="0"/>
                <a:cs typeface="Arial" charset="0"/>
              </a:defRPr>
            </a:lvl8pPr>
            <a:lvl9pPr marL="3886200" indent="-228600" eaLnBrk="0" fontAlgn="base" hangingPunct="0">
              <a:spcBef>
                <a:spcPct val="0"/>
              </a:spcBef>
              <a:spcAft>
                <a:spcPct val="0"/>
              </a:spcAft>
              <a:defRPr sz="1200" b="1">
                <a:solidFill>
                  <a:schemeClr val="tx1"/>
                </a:solidFill>
                <a:latin typeface="Comic Sans MS" pitchFamily="66" charset="0"/>
                <a:cs typeface="Arial" charset="0"/>
              </a:defRPr>
            </a:lvl9pPr>
          </a:lstStyle>
          <a:p>
            <a:r>
              <a:rPr lang="tr-TR" altLang="tr-TR" sz="3200">
                <a:solidFill>
                  <a:srgbClr val="CC0000"/>
                </a:solidFill>
                <a:latin typeface="Arial" charset="0"/>
              </a:rPr>
              <a:t>YARA ÇEŞİTLERİ</a:t>
            </a:r>
          </a:p>
        </p:txBody>
      </p:sp>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243</a:t>
            </a:fld>
            <a:endParaRPr lang="tr-TR"/>
          </a:p>
        </p:txBody>
      </p:sp>
    </p:spTree>
    <p:extLst>
      <p:ext uri="{BB962C8B-B14F-4D97-AF65-F5344CB8AC3E}">
        <p14:creationId xmlns:p14="http://schemas.microsoft.com/office/powerpoint/2010/main" val="4043919860"/>
      </p:ext>
    </p:extLst>
  </p:cSld>
  <p:clrMapOvr>
    <a:masterClrMapping/>
  </p:clrMapOvr>
  <p:transition>
    <p:random/>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algn="ctr" eaLnBrk="1" hangingPunct="1"/>
            <a:r>
              <a:rPr lang="tr-TR" altLang="tr-TR" sz="3200" b="1">
                <a:solidFill>
                  <a:srgbClr val="CC0000"/>
                </a:solidFill>
                <a:latin typeface="Arial" charset="0"/>
              </a:rPr>
              <a:t>        YARA ÇEŞİTLERİ</a:t>
            </a:r>
          </a:p>
        </p:txBody>
      </p:sp>
      <p:sp>
        <p:nvSpPr>
          <p:cNvPr id="8195" name="Rectangle 3"/>
          <p:cNvSpPr>
            <a:spLocks noGrp="1" noChangeArrowheads="1"/>
          </p:cNvSpPr>
          <p:nvPr>
            <p:ph type="body" idx="1"/>
          </p:nvPr>
        </p:nvSpPr>
        <p:spPr>
          <a:xfrm>
            <a:off x="1143000" y="2327275"/>
            <a:ext cx="7770813" cy="4530725"/>
          </a:xfrm>
        </p:spPr>
        <p:txBody>
          <a:bodyPr/>
          <a:lstStyle/>
          <a:p>
            <a:pPr eaLnBrk="1" hangingPunct="1">
              <a:lnSpc>
                <a:spcPct val="140000"/>
              </a:lnSpc>
              <a:buClr>
                <a:schemeClr val="tx2"/>
              </a:buClr>
              <a:buFont typeface="Wingdings" pitchFamily="2" charset="2"/>
              <a:buNone/>
            </a:pPr>
            <a:r>
              <a:rPr lang="tr-TR" altLang="tr-TR" sz="2400" b="1">
                <a:solidFill>
                  <a:srgbClr val="CC0000"/>
                </a:solidFill>
                <a:latin typeface="Arial" charset="0"/>
              </a:rPr>
              <a:t>5-</a:t>
            </a:r>
            <a:r>
              <a:rPr lang="tr-TR" altLang="tr-TR" sz="2400" b="1">
                <a:solidFill>
                  <a:schemeClr val="tx2"/>
                </a:solidFill>
                <a:latin typeface="Arial" charset="0"/>
              </a:rPr>
              <a:t> </a:t>
            </a:r>
            <a:r>
              <a:rPr lang="tr-TR" altLang="tr-TR" sz="2400" b="1">
                <a:solidFill>
                  <a:srgbClr val="CC0000"/>
                </a:solidFill>
                <a:latin typeface="Arial" charset="0"/>
              </a:rPr>
              <a:t>Mikroplu (kirli) yaralar:</a:t>
            </a:r>
          </a:p>
          <a:p>
            <a:pPr eaLnBrk="1" hangingPunct="1">
              <a:lnSpc>
                <a:spcPct val="140000"/>
              </a:lnSpc>
              <a:buClr>
                <a:srgbClr val="CC0000"/>
              </a:buClr>
              <a:buFont typeface="Wingdings" pitchFamily="2" charset="2"/>
              <a:buChar char="Ø"/>
            </a:pPr>
            <a:r>
              <a:rPr lang="tr-TR" altLang="tr-TR" sz="2300" b="1">
                <a:latin typeface="Arial" charset="0"/>
              </a:rPr>
              <a:t>Gecikmiş yaralar (6 saatten fazla), </a:t>
            </a:r>
          </a:p>
          <a:p>
            <a:pPr eaLnBrk="1" hangingPunct="1">
              <a:lnSpc>
                <a:spcPct val="140000"/>
              </a:lnSpc>
              <a:buClr>
                <a:srgbClr val="CC0000"/>
              </a:buClr>
              <a:buFont typeface="Wingdings" pitchFamily="2" charset="2"/>
              <a:buChar char="Ø"/>
            </a:pPr>
            <a:r>
              <a:rPr lang="tr-TR" altLang="tr-TR" sz="2300" b="1">
                <a:latin typeface="Arial" charset="0"/>
              </a:rPr>
              <a:t>Dikişleri ayrılmış yaralar,</a:t>
            </a:r>
          </a:p>
          <a:p>
            <a:pPr eaLnBrk="1" hangingPunct="1">
              <a:lnSpc>
                <a:spcPct val="140000"/>
              </a:lnSpc>
              <a:buClr>
                <a:srgbClr val="CC0000"/>
              </a:buClr>
              <a:buFont typeface="Wingdings" pitchFamily="2" charset="2"/>
              <a:buChar char="Ø"/>
            </a:pPr>
            <a:r>
              <a:rPr lang="tr-TR" altLang="tr-TR" sz="2300" b="1">
                <a:latin typeface="Arial" charset="0"/>
              </a:rPr>
              <a:t>Kenarları muntazam olmayan yaralar,</a:t>
            </a:r>
          </a:p>
          <a:p>
            <a:pPr eaLnBrk="1" hangingPunct="1">
              <a:lnSpc>
                <a:spcPct val="140000"/>
              </a:lnSpc>
              <a:buClr>
                <a:srgbClr val="CC0000"/>
              </a:buClr>
              <a:buFont typeface="Wingdings" pitchFamily="2" charset="2"/>
              <a:buChar char="Ø"/>
            </a:pPr>
            <a:r>
              <a:rPr lang="tr-TR" altLang="tr-TR" sz="2300" b="1">
                <a:latin typeface="Arial" charset="0"/>
              </a:rPr>
              <a:t>Çok kirli ve derin yaralar,</a:t>
            </a:r>
          </a:p>
          <a:p>
            <a:pPr eaLnBrk="1" hangingPunct="1">
              <a:lnSpc>
                <a:spcPct val="140000"/>
              </a:lnSpc>
              <a:buClr>
                <a:srgbClr val="CC0000"/>
              </a:buClr>
              <a:buFont typeface="Wingdings" pitchFamily="2" charset="2"/>
              <a:buChar char="Ø"/>
            </a:pPr>
            <a:r>
              <a:rPr lang="tr-TR" altLang="tr-TR" sz="2300" b="1">
                <a:latin typeface="Arial" charset="0"/>
              </a:rPr>
              <a:t>Ateşli silah yaraları,</a:t>
            </a:r>
          </a:p>
          <a:p>
            <a:pPr eaLnBrk="1" hangingPunct="1">
              <a:lnSpc>
                <a:spcPct val="140000"/>
              </a:lnSpc>
              <a:buClr>
                <a:srgbClr val="CC0000"/>
              </a:buClr>
              <a:buFont typeface="Wingdings" pitchFamily="2" charset="2"/>
              <a:buChar char="Ø"/>
            </a:pPr>
            <a:r>
              <a:rPr lang="tr-TR" altLang="tr-TR" sz="2300" b="1">
                <a:latin typeface="Arial" charset="0"/>
              </a:rPr>
              <a:t>Isırma ve sokma ile oluşan yaralar,</a:t>
            </a:r>
          </a:p>
          <a:p>
            <a:pPr eaLnBrk="1" hangingPunct="1">
              <a:lnSpc>
                <a:spcPct val="140000"/>
              </a:lnSpc>
              <a:buClr>
                <a:schemeClr val="tx2"/>
              </a:buClr>
              <a:buFont typeface="Wingdings" pitchFamily="2" charset="2"/>
              <a:buNone/>
            </a:pPr>
            <a:endParaRPr lang="tr-TR" altLang="tr-TR" sz="2400" b="1">
              <a:latin typeface="Arial" charset="0"/>
            </a:endParaRPr>
          </a:p>
          <a:p>
            <a:pPr eaLnBrk="1" hangingPunct="1">
              <a:lnSpc>
                <a:spcPct val="140000"/>
              </a:lnSpc>
            </a:pPr>
            <a:endParaRPr lang="tr-TR" altLang="tr-TR" sz="2400" b="1">
              <a:latin typeface="Arial" charset="0"/>
            </a:endParaRPr>
          </a:p>
        </p:txBody>
      </p:sp>
      <p:sp>
        <p:nvSpPr>
          <p:cNvPr id="3" name="Slayt Numarası Yer Tutucusu 2"/>
          <p:cNvSpPr>
            <a:spLocks noGrp="1"/>
          </p:cNvSpPr>
          <p:nvPr>
            <p:ph type="sldNum" sz="quarter" idx="12"/>
          </p:nvPr>
        </p:nvSpPr>
        <p:spPr/>
        <p:txBody>
          <a:bodyPr/>
          <a:lstStyle/>
          <a:p>
            <a:fld id="{F302176B-0E47-46AC-8F43-DAB4B8A37D06}" type="slidenum">
              <a:rPr lang="tr-TR" smtClean="0"/>
              <a:t>244</a:t>
            </a:fld>
            <a:endParaRPr lang="tr-TR"/>
          </a:p>
        </p:txBody>
      </p:sp>
    </p:spTree>
    <p:extLst>
      <p:ext uri="{BB962C8B-B14F-4D97-AF65-F5344CB8AC3E}">
        <p14:creationId xmlns:p14="http://schemas.microsoft.com/office/powerpoint/2010/main" val="3999553204"/>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injury"/>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2195513" y="4292600"/>
            <a:ext cx="2295525" cy="1865313"/>
          </a:xfrm>
        </p:spPr>
      </p:pic>
      <p:pic>
        <p:nvPicPr>
          <p:cNvPr id="9219" name="Picture 5" descr="3040-got-to-hurt"/>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222875" y="1600200"/>
            <a:ext cx="2890838" cy="2174875"/>
          </a:xfrm>
        </p:spPr>
      </p:pic>
      <p:pic>
        <p:nvPicPr>
          <p:cNvPr id="9220" name="Picture 6" descr="anthraxlesion_hand"/>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5475288" y="3952875"/>
            <a:ext cx="2386012" cy="2178050"/>
          </a:xfrm>
        </p:spPr>
      </p:pic>
      <p:sp>
        <p:nvSpPr>
          <p:cNvPr id="9221" name="5 İçerik Yer Tutucusu"/>
          <p:cNvSpPr>
            <a:spLocks noGrp="1"/>
          </p:cNvSpPr>
          <p:nvPr>
            <p:ph sz="quarter" idx="1"/>
          </p:nvPr>
        </p:nvSpPr>
        <p:spPr>
          <a:xfrm>
            <a:off x="785813" y="2143125"/>
            <a:ext cx="4038600" cy="2189163"/>
          </a:xfrm>
        </p:spPr>
        <p:txBody>
          <a:bodyPr/>
          <a:lstStyle/>
          <a:p>
            <a:pPr>
              <a:buFont typeface="Wingdings" pitchFamily="2" charset="2"/>
              <a:buNone/>
            </a:pPr>
            <a:r>
              <a:rPr lang="tr-TR" altLang="tr-TR" sz="2400" dirty="0">
                <a:latin typeface="Arial" charset="0"/>
              </a:rPr>
              <a:t>    </a:t>
            </a:r>
          </a:p>
          <a:p>
            <a:pPr>
              <a:buFont typeface="Wingdings" pitchFamily="2" charset="2"/>
              <a:buNone/>
            </a:pPr>
            <a:r>
              <a:rPr lang="tr-TR" altLang="tr-TR" sz="2400" dirty="0">
                <a:latin typeface="Arial" charset="0"/>
              </a:rPr>
              <a:t>    Tüm yaralanmalarda tetanos açısından önlem alınmalıdır.</a:t>
            </a:r>
          </a:p>
        </p:txBody>
      </p:sp>
      <p:sp>
        <p:nvSpPr>
          <p:cNvPr id="3" name="Slayt Numarası Yer Tutucusu 2"/>
          <p:cNvSpPr>
            <a:spLocks noGrp="1"/>
          </p:cNvSpPr>
          <p:nvPr>
            <p:ph type="sldNum" sz="quarter" idx="12"/>
          </p:nvPr>
        </p:nvSpPr>
        <p:spPr/>
        <p:txBody>
          <a:bodyPr/>
          <a:lstStyle/>
          <a:p>
            <a:pPr>
              <a:defRPr/>
            </a:pPr>
            <a:fld id="{27CB6F72-6007-4C7F-B0A5-568A19F3FAD0}" type="slidenum">
              <a:rPr lang="tr-TR" smtClean="0"/>
              <a:pPr>
                <a:defRPr/>
              </a:pPr>
              <a:t>245</a:t>
            </a:fld>
            <a:endParaRPr lang="tr-TR"/>
          </a:p>
        </p:txBody>
      </p:sp>
    </p:spTree>
    <p:extLst>
      <p:ext uri="{BB962C8B-B14F-4D97-AF65-F5344CB8AC3E}">
        <p14:creationId xmlns:p14="http://schemas.microsoft.com/office/powerpoint/2010/main" val="4026966808"/>
      </p:ext>
    </p:extLst>
  </p:cSld>
  <p:clrMapOvr>
    <a:masterClrMapping/>
  </p:clrMapOvr>
  <p:transition>
    <p:random/>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body" sz="half" idx="1"/>
          </p:nvPr>
        </p:nvSpPr>
        <p:spPr>
          <a:xfrm>
            <a:off x="1071563" y="2060575"/>
            <a:ext cx="7254875" cy="4530725"/>
          </a:xfrm>
        </p:spPr>
        <p:txBody>
          <a:bodyPr/>
          <a:lstStyle/>
          <a:p>
            <a:pPr eaLnBrk="1" hangingPunct="1">
              <a:lnSpc>
                <a:spcPct val="80000"/>
              </a:lnSpc>
              <a:buFont typeface="Wingdings" pitchFamily="2" charset="2"/>
              <a:buNone/>
            </a:pPr>
            <a:endParaRPr lang="tr-TR" altLang="tr-TR" sz="2400" b="1">
              <a:solidFill>
                <a:schemeClr val="tx2"/>
              </a:solidFill>
              <a:latin typeface="Arial" charset="0"/>
            </a:endParaRPr>
          </a:p>
          <a:p>
            <a:pPr eaLnBrk="1" hangingPunct="1">
              <a:lnSpc>
                <a:spcPct val="80000"/>
              </a:lnSpc>
              <a:buFont typeface="Wingdings" pitchFamily="2" charset="2"/>
              <a:buNone/>
            </a:pPr>
            <a:endParaRPr lang="tr-TR" altLang="tr-TR" sz="2400" b="1">
              <a:solidFill>
                <a:schemeClr val="tx2"/>
              </a:solidFill>
              <a:latin typeface="Arial" charset="0"/>
            </a:endParaRPr>
          </a:p>
          <a:p>
            <a:pPr eaLnBrk="1" hangingPunct="1">
              <a:lnSpc>
                <a:spcPct val="80000"/>
              </a:lnSpc>
              <a:buFont typeface="Wingdings" pitchFamily="2" charset="2"/>
              <a:buNone/>
            </a:pPr>
            <a:endParaRPr lang="tr-TR" altLang="tr-TR" sz="2400" b="1">
              <a:solidFill>
                <a:schemeClr val="tx2"/>
              </a:solidFill>
              <a:latin typeface="Arial" charset="0"/>
            </a:endParaRPr>
          </a:p>
          <a:p>
            <a:pPr eaLnBrk="1" hangingPunct="1">
              <a:lnSpc>
                <a:spcPct val="80000"/>
              </a:lnSpc>
              <a:buFont typeface="Wingdings" pitchFamily="2" charset="2"/>
              <a:buNone/>
            </a:pPr>
            <a:r>
              <a:rPr lang="tr-TR" altLang="tr-TR" sz="2400" b="1">
                <a:solidFill>
                  <a:srgbClr val="CC0000"/>
                </a:solidFill>
                <a:latin typeface="Arial" charset="0"/>
              </a:rPr>
              <a:t>Yaralanmaların genel belirtileri;</a:t>
            </a:r>
          </a:p>
          <a:p>
            <a:pPr eaLnBrk="1" hangingPunct="1">
              <a:lnSpc>
                <a:spcPct val="80000"/>
              </a:lnSpc>
              <a:buFont typeface="Wingdings" pitchFamily="2" charset="2"/>
              <a:buNone/>
            </a:pPr>
            <a:r>
              <a:rPr lang="tr-TR" altLang="tr-TR" sz="2400" b="1">
                <a:solidFill>
                  <a:srgbClr val="CC0000"/>
                </a:solidFill>
                <a:latin typeface="Arial" charset="0"/>
              </a:rPr>
              <a:t> </a:t>
            </a:r>
          </a:p>
          <a:p>
            <a:pPr eaLnBrk="1" hangingPunct="1">
              <a:lnSpc>
                <a:spcPct val="125000"/>
              </a:lnSpc>
              <a:buClr>
                <a:srgbClr val="CC0000"/>
              </a:buClr>
              <a:buFont typeface="Wingdings" pitchFamily="2" charset="2"/>
              <a:buChar char="Ø"/>
            </a:pPr>
            <a:r>
              <a:rPr lang="tr-TR" altLang="tr-TR" sz="2400" b="1">
                <a:latin typeface="Arial" charset="0"/>
              </a:rPr>
              <a:t>Ağrı,</a:t>
            </a:r>
          </a:p>
          <a:p>
            <a:pPr eaLnBrk="1" hangingPunct="1">
              <a:lnSpc>
                <a:spcPct val="125000"/>
              </a:lnSpc>
              <a:buClr>
                <a:srgbClr val="CC0000"/>
              </a:buClr>
              <a:buFont typeface="Wingdings" pitchFamily="2" charset="2"/>
              <a:buChar char="Ø"/>
            </a:pPr>
            <a:r>
              <a:rPr lang="tr-TR" altLang="tr-TR" sz="2400" b="1">
                <a:latin typeface="Arial" charset="0"/>
              </a:rPr>
              <a:t>Kanama,</a:t>
            </a:r>
          </a:p>
          <a:p>
            <a:pPr eaLnBrk="1" hangingPunct="1">
              <a:lnSpc>
                <a:spcPct val="125000"/>
              </a:lnSpc>
              <a:buClr>
                <a:srgbClr val="CC0000"/>
              </a:buClr>
              <a:buFont typeface="Wingdings" pitchFamily="2" charset="2"/>
              <a:buChar char="Ø"/>
            </a:pPr>
            <a:r>
              <a:rPr lang="tr-TR" altLang="tr-TR" sz="2400" b="1">
                <a:latin typeface="Arial" charset="0"/>
              </a:rPr>
              <a:t>Yara kenarlarının ayrılması,</a:t>
            </a:r>
          </a:p>
        </p:txBody>
      </p:sp>
      <p:sp>
        <p:nvSpPr>
          <p:cNvPr id="10243" name="Rectangle 3"/>
          <p:cNvSpPr>
            <a:spLocks noChangeArrowheads="1"/>
          </p:cNvSpPr>
          <p:nvPr/>
        </p:nvSpPr>
        <p:spPr bwMode="auto">
          <a:xfrm>
            <a:off x="2268538" y="908050"/>
            <a:ext cx="48244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Comic Sans MS" pitchFamily="66" charset="0"/>
                <a:cs typeface="Arial" charset="0"/>
              </a:defRPr>
            </a:lvl1pPr>
            <a:lvl2pPr marL="742950" indent="-285750" eaLnBrk="0" hangingPunct="0">
              <a:defRPr sz="1200" b="1">
                <a:solidFill>
                  <a:schemeClr val="tx1"/>
                </a:solidFill>
                <a:latin typeface="Comic Sans MS" pitchFamily="66" charset="0"/>
                <a:cs typeface="Arial" charset="0"/>
              </a:defRPr>
            </a:lvl2pPr>
            <a:lvl3pPr marL="1143000" indent="-228600" eaLnBrk="0" hangingPunct="0">
              <a:defRPr sz="1200" b="1">
                <a:solidFill>
                  <a:schemeClr val="tx1"/>
                </a:solidFill>
                <a:latin typeface="Comic Sans MS" pitchFamily="66" charset="0"/>
                <a:cs typeface="Arial" charset="0"/>
              </a:defRPr>
            </a:lvl3pPr>
            <a:lvl4pPr marL="1600200" indent="-228600" eaLnBrk="0" hangingPunct="0">
              <a:defRPr sz="1200" b="1">
                <a:solidFill>
                  <a:schemeClr val="tx1"/>
                </a:solidFill>
                <a:latin typeface="Comic Sans MS" pitchFamily="66" charset="0"/>
                <a:cs typeface="Arial" charset="0"/>
              </a:defRPr>
            </a:lvl4pPr>
            <a:lvl5pPr marL="2057400" indent="-228600" eaLnBrk="0" hangingPunct="0">
              <a:defRPr sz="1200" b="1">
                <a:solidFill>
                  <a:schemeClr val="tx1"/>
                </a:solidFill>
                <a:latin typeface="Comic Sans MS" pitchFamily="66" charset="0"/>
                <a:cs typeface="Arial" charset="0"/>
              </a:defRPr>
            </a:lvl5pPr>
            <a:lvl6pPr marL="2514600" indent="-228600" eaLnBrk="0" fontAlgn="base" hangingPunct="0">
              <a:spcBef>
                <a:spcPct val="0"/>
              </a:spcBef>
              <a:spcAft>
                <a:spcPct val="0"/>
              </a:spcAft>
              <a:defRPr sz="1200" b="1">
                <a:solidFill>
                  <a:schemeClr val="tx1"/>
                </a:solidFill>
                <a:latin typeface="Comic Sans MS" pitchFamily="66" charset="0"/>
                <a:cs typeface="Arial" charset="0"/>
              </a:defRPr>
            </a:lvl6pPr>
            <a:lvl7pPr marL="2971800" indent="-228600" eaLnBrk="0" fontAlgn="base" hangingPunct="0">
              <a:spcBef>
                <a:spcPct val="0"/>
              </a:spcBef>
              <a:spcAft>
                <a:spcPct val="0"/>
              </a:spcAft>
              <a:defRPr sz="1200" b="1">
                <a:solidFill>
                  <a:schemeClr val="tx1"/>
                </a:solidFill>
                <a:latin typeface="Comic Sans MS" pitchFamily="66" charset="0"/>
                <a:cs typeface="Arial" charset="0"/>
              </a:defRPr>
            </a:lvl7pPr>
            <a:lvl8pPr marL="3429000" indent="-228600" eaLnBrk="0" fontAlgn="base" hangingPunct="0">
              <a:spcBef>
                <a:spcPct val="0"/>
              </a:spcBef>
              <a:spcAft>
                <a:spcPct val="0"/>
              </a:spcAft>
              <a:defRPr sz="1200" b="1">
                <a:solidFill>
                  <a:schemeClr val="tx1"/>
                </a:solidFill>
                <a:latin typeface="Comic Sans MS" pitchFamily="66" charset="0"/>
                <a:cs typeface="Arial" charset="0"/>
              </a:defRPr>
            </a:lvl8pPr>
            <a:lvl9pPr marL="3886200" indent="-228600" eaLnBrk="0" fontAlgn="base" hangingPunct="0">
              <a:spcBef>
                <a:spcPct val="0"/>
              </a:spcBef>
              <a:spcAft>
                <a:spcPct val="0"/>
              </a:spcAft>
              <a:defRPr sz="1200" b="1">
                <a:solidFill>
                  <a:schemeClr val="tx1"/>
                </a:solidFill>
                <a:latin typeface="Comic Sans MS" pitchFamily="66" charset="0"/>
                <a:cs typeface="Arial" charset="0"/>
              </a:defRPr>
            </a:lvl9pPr>
          </a:lstStyle>
          <a:p>
            <a:pPr algn="ctr"/>
            <a:r>
              <a:rPr lang="tr-TR" altLang="tr-TR" sz="3200">
                <a:solidFill>
                  <a:srgbClr val="CC0000"/>
                </a:solidFill>
                <a:latin typeface="Arial" charset="0"/>
              </a:rPr>
              <a:t>YARALANMALAR</a:t>
            </a:r>
          </a:p>
        </p:txBody>
      </p:sp>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246</a:t>
            </a:fld>
            <a:endParaRPr lang="tr-TR"/>
          </a:p>
        </p:txBody>
      </p:sp>
    </p:spTree>
    <p:extLst>
      <p:ext uri="{BB962C8B-B14F-4D97-AF65-F5344CB8AC3E}">
        <p14:creationId xmlns:p14="http://schemas.microsoft.com/office/powerpoint/2010/main" val="2829535691"/>
      </p:ext>
    </p:extLst>
  </p:cSld>
  <p:clrMapOvr>
    <a:masterClrMapping/>
  </p:clrMapOvr>
  <p:transition>
    <p:random/>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algn="ctr" eaLnBrk="1" hangingPunct="1"/>
            <a:r>
              <a:rPr lang="tr-TR" altLang="tr-TR" sz="3200" b="1">
                <a:solidFill>
                  <a:srgbClr val="CC0000"/>
                </a:solidFill>
                <a:latin typeface="Arial" charset="0"/>
              </a:rPr>
              <a:t>CİDDİ YARALANMALAR</a:t>
            </a:r>
          </a:p>
        </p:txBody>
      </p:sp>
      <p:sp>
        <p:nvSpPr>
          <p:cNvPr id="11267" name="Rectangle 3"/>
          <p:cNvSpPr>
            <a:spLocks noGrp="1" noChangeArrowheads="1"/>
          </p:cNvSpPr>
          <p:nvPr>
            <p:ph type="body" sz="half" idx="1"/>
          </p:nvPr>
        </p:nvSpPr>
        <p:spPr>
          <a:xfrm>
            <a:off x="1214438" y="2327275"/>
            <a:ext cx="7400925" cy="4530725"/>
          </a:xfrm>
        </p:spPr>
        <p:txBody>
          <a:bodyPr/>
          <a:lstStyle/>
          <a:p>
            <a:pPr eaLnBrk="1" hangingPunct="1">
              <a:buFont typeface="Wingdings" pitchFamily="2" charset="2"/>
              <a:buNone/>
            </a:pPr>
            <a:endParaRPr lang="tr-TR" altLang="tr-TR" sz="2400" b="1">
              <a:solidFill>
                <a:srgbClr val="CC0000"/>
              </a:solidFill>
              <a:latin typeface="Arial" charset="0"/>
            </a:endParaRPr>
          </a:p>
          <a:p>
            <a:pPr eaLnBrk="1" hangingPunct="1">
              <a:buClr>
                <a:srgbClr val="CC0000"/>
              </a:buClr>
              <a:buFont typeface="Wingdings" pitchFamily="2" charset="2"/>
              <a:buChar char="Ø"/>
            </a:pPr>
            <a:r>
              <a:rPr lang="tr-TR" altLang="tr-TR" sz="2300" b="1">
                <a:latin typeface="Arial" charset="0"/>
              </a:rPr>
              <a:t>Kenarları 2 - 3 cm. den daha fazla ayrık olan,</a:t>
            </a:r>
          </a:p>
          <a:p>
            <a:pPr eaLnBrk="1" hangingPunct="1">
              <a:buClr>
                <a:srgbClr val="CC0000"/>
              </a:buClr>
              <a:buFont typeface="Wingdings" pitchFamily="2" charset="2"/>
              <a:buChar char="Ø"/>
            </a:pPr>
            <a:r>
              <a:rPr lang="tr-TR" altLang="tr-TR" sz="2300" b="1">
                <a:latin typeface="Arial" charset="0"/>
              </a:rPr>
              <a:t>Kanaması durdurulamayan,</a:t>
            </a:r>
          </a:p>
          <a:p>
            <a:pPr eaLnBrk="1" hangingPunct="1">
              <a:buClr>
                <a:srgbClr val="CC0000"/>
              </a:buClr>
              <a:buFont typeface="Wingdings" pitchFamily="2" charset="2"/>
              <a:buChar char="Ø"/>
            </a:pPr>
            <a:r>
              <a:rPr lang="tr-TR" altLang="tr-TR" sz="2300" b="1">
                <a:latin typeface="Arial" charset="0"/>
              </a:rPr>
              <a:t>Kas ve kemiğin göründüğü,</a:t>
            </a:r>
          </a:p>
          <a:p>
            <a:pPr eaLnBrk="1" hangingPunct="1">
              <a:buClr>
                <a:srgbClr val="CC0000"/>
              </a:buClr>
              <a:buFont typeface="Wingdings" pitchFamily="2" charset="2"/>
              <a:buChar char="Ø"/>
            </a:pPr>
            <a:r>
              <a:rPr lang="tr-TR" altLang="tr-TR" sz="2300" b="1">
                <a:latin typeface="Arial" charset="0"/>
              </a:rPr>
              <a:t>Delici aletlerle oluşan,</a:t>
            </a:r>
          </a:p>
          <a:p>
            <a:pPr eaLnBrk="1" hangingPunct="1">
              <a:buClr>
                <a:srgbClr val="CC0000"/>
              </a:buClr>
              <a:buFont typeface="Wingdings" pitchFamily="2" charset="2"/>
              <a:buChar char="Ø"/>
            </a:pPr>
            <a:r>
              <a:rPr lang="tr-TR" altLang="tr-TR" sz="2300" b="1">
                <a:latin typeface="Arial" charset="0"/>
              </a:rPr>
              <a:t>Yabancı cisim saplanmış olan,</a:t>
            </a:r>
          </a:p>
          <a:p>
            <a:pPr eaLnBrk="1" hangingPunct="1">
              <a:buClr>
                <a:srgbClr val="CC0000"/>
              </a:buClr>
              <a:buFont typeface="Wingdings" pitchFamily="2" charset="2"/>
              <a:buChar char="Ø"/>
            </a:pPr>
            <a:r>
              <a:rPr lang="tr-TR" altLang="tr-TR" sz="2300" b="1">
                <a:latin typeface="Arial" charset="0"/>
              </a:rPr>
              <a:t>İnsan ve hayvan ısırıkları,</a:t>
            </a:r>
          </a:p>
          <a:p>
            <a:pPr eaLnBrk="1" hangingPunct="1">
              <a:buClr>
                <a:srgbClr val="CC0000"/>
              </a:buClr>
              <a:buFont typeface="Wingdings" pitchFamily="2" charset="2"/>
              <a:buChar char="Ø"/>
            </a:pPr>
            <a:r>
              <a:rPr lang="tr-TR" altLang="tr-TR" sz="2300" b="1">
                <a:latin typeface="Arial" charset="0"/>
              </a:rPr>
              <a:t>Görünürde iz bırakma ihtimali olan yaralar.</a:t>
            </a:r>
          </a:p>
          <a:p>
            <a:pPr eaLnBrk="1" hangingPunct="1">
              <a:buFont typeface="Wingdings" pitchFamily="2" charset="2"/>
              <a:buChar char="Ø"/>
            </a:pPr>
            <a:endParaRPr lang="tr-TR" altLang="tr-TR" sz="2300" b="1">
              <a:latin typeface="Arial" charset="0"/>
            </a:endParaRPr>
          </a:p>
        </p:txBody>
      </p:sp>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247</a:t>
            </a:fld>
            <a:endParaRPr lang="tr-TR"/>
          </a:p>
        </p:txBody>
      </p:sp>
    </p:spTree>
    <p:extLst>
      <p:ext uri="{BB962C8B-B14F-4D97-AF65-F5344CB8AC3E}">
        <p14:creationId xmlns:p14="http://schemas.microsoft.com/office/powerpoint/2010/main" val="4227324497"/>
      </p:ext>
    </p:extLst>
  </p:cSld>
  <p:clrMapOvr>
    <a:masterClrMapping/>
  </p:clrMapOvr>
  <p:transition>
    <p:random/>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body" idx="1"/>
          </p:nvPr>
        </p:nvSpPr>
        <p:spPr>
          <a:xfrm>
            <a:off x="1071563" y="1785938"/>
            <a:ext cx="8072437" cy="5072062"/>
          </a:xfrm>
        </p:spPr>
        <p:txBody>
          <a:bodyPr/>
          <a:lstStyle/>
          <a:p>
            <a:pPr eaLnBrk="1" hangingPunct="1">
              <a:lnSpc>
                <a:spcPct val="125000"/>
              </a:lnSpc>
              <a:buClr>
                <a:srgbClr val="CC0000"/>
              </a:buClr>
              <a:buFont typeface="Wingdings" pitchFamily="2" charset="2"/>
              <a:buChar char="Ø"/>
            </a:pPr>
            <a:endParaRPr lang="tr-TR" altLang="tr-TR" sz="2400" b="1">
              <a:latin typeface="Arial" charset="0"/>
            </a:endParaRPr>
          </a:p>
          <a:p>
            <a:pPr eaLnBrk="1" hangingPunct="1">
              <a:lnSpc>
                <a:spcPct val="125000"/>
              </a:lnSpc>
              <a:buClr>
                <a:srgbClr val="CC0000"/>
              </a:buClr>
              <a:buFont typeface="Wingdings" pitchFamily="2" charset="2"/>
              <a:buChar char="Ø"/>
            </a:pPr>
            <a:r>
              <a:rPr lang="tr-TR" altLang="tr-TR" sz="2300" b="1">
                <a:latin typeface="Arial" charset="0"/>
              </a:rPr>
              <a:t>Hasta/yaralının yaşam bulguları değerlendirilir,</a:t>
            </a:r>
          </a:p>
          <a:p>
            <a:pPr eaLnBrk="1" hangingPunct="1">
              <a:lnSpc>
                <a:spcPct val="125000"/>
              </a:lnSpc>
              <a:buClr>
                <a:srgbClr val="CC0000"/>
              </a:buClr>
              <a:buFont typeface="Wingdings" pitchFamily="2" charset="2"/>
              <a:buNone/>
            </a:pPr>
            <a:endParaRPr lang="tr-TR" altLang="tr-TR" sz="2300" b="1">
              <a:latin typeface="Arial" charset="0"/>
            </a:endParaRPr>
          </a:p>
          <a:p>
            <a:pPr eaLnBrk="1" hangingPunct="1">
              <a:lnSpc>
                <a:spcPct val="125000"/>
              </a:lnSpc>
              <a:buClr>
                <a:srgbClr val="CC0000"/>
              </a:buClr>
              <a:buFont typeface="Wingdings" pitchFamily="2" charset="2"/>
              <a:buChar char="Ø"/>
            </a:pPr>
            <a:r>
              <a:rPr lang="tr-TR" altLang="tr-TR" sz="2300" b="1">
                <a:latin typeface="Arial" charset="0"/>
              </a:rPr>
              <a:t>Yara; değerlendirilir,</a:t>
            </a:r>
          </a:p>
          <a:p>
            <a:pPr eaLnBrk="1" hangingPunct="1">
              <a:lnSpc>
                <a:spcPct val="125000"/>
              </a:lnSpc>
              <a:buClr>
                <a:srgbClr val="CC0000"/>
              </a:buClr>
              <a:buFont typeface="Wingdings" pitchFamily="2" charset="2"/>
              <a:buChar char="Ø"/>
            </a:pPr>
            <a:endParaRPr lang="tr-TR" altLang="tr-TR" sz="2300" b="1">
              <a:latin typeface="Arial" charset="0"/>
            </a:endParaRPr>
          </a:p>
          <a:p>
            <a:pPr eaLnBrk="1" hangingPunct="1">
              <a:lnSpc>
                <a:spcPct val="125000"/>
              </a:lnSpc>
              <a:buClr>
                <a:srgbClr val="CC0000"/>
              </a:buClr>
              <a:buFont typeface="Wingdings" pitchFamily="2" charset="2"/>
              <a:buChar char="Ø"/>
            </a:pPr>
            <a:r>
              <a:rPr lang="tr-TR" altLang="tr-TR" sz="2300" b="1">
                <a:latin typeface="Arial" charset="0"/>
              </a:rPr>
              <a:t>Kanama durdurulur,</a:t>
            </a:r>
          </a:p>
          <a:p>
            <a:pPr eaLnBrk="1" hangingPunct="1">
              <a:lnSpc>
                <a:spcPct val="125000"/>
              </a:lnSpc>
              <a:buClr>
                <a:srgbClr val="CC0000"/>
              </a:buClr>
              <a:buFont typeface="Wingdings" pitchFamily="2" charset="2"/>
              <a:buChar char="Ø"/>
            </a:pPr>
            <a:endParaRPr lang="tr-TR" altLang="tr-TR" sz="2300" b="1">
              <a:latin typeface="Arial" charset="0"/>
            </a:endParaRPr>
          </a:p>
          <a:p>
            <a:pPr eaLnBrk="1" hangingPunct="1">
              <a:lnSpc>
                <a:spcPct val="125000"/>
              </a:lnSpc>
              <a:buClr>
                <a:srgbClr val="CC0000"/>
              </a:buClr>
              <a:buFont typeface="Wingdings" pitchFamily="2" charset="2"/>
              <a:buChar char="Ø"/>
            </a:pPr>
            <a:r>
              <a:rPr lang="tr-TR" altLang="tr-TR" sz="2300" b="1">
                <a:latin typeface="Arial" charset="0"/>
              </a:rPr>
              <a:t>Yaranın üzeri nemli temiz bir bezle kapatılır,</a:t>
            </a:r>
          </a:p>
        </p:txBody>
      </p:sp>
      <p:sp>
        <p:nvSpPr>
          <p:cNvPr id="12291" name="Rectangle 2"/>
          <p:cNvSpPr>
            <a:spLocks noGrp="1" noChangeArrowheads="1"/>
          </p:cNvSpPr>
          <p:nvPr>
            <p:ph type="title"/>
          </p:nvPr>
        </p:nvSpPr>
        <p:spPr>
          <a:xfrm>
            <a:off x="1571625" y="357188"/>
            <a:ext cx="7380288" cy="1139825"/>
          </a:xfrm>
        </p:spPr>
        <p:txBody>
          <a:bodyPr/>
          <a:lstStyle/>
          <a:p>
            <a:pPr algn="ctr" eaLnBrk="1" hangingPunct="1"/>
            <a:r>
              <a:rPr lang="tr-TR" altLang="tr-TR" sz="3200" b="1">
                <a:solidFill>
                  <a:srgbClr val="CC0000"/>
                </a:solidFill>
                <a:latin typeface="Arial" charset="0"/>
              </a:rPr>
              <a:t>YARALANMALARDA İLK YARDIM</a:t>
            </a:r>
          </a:p>
        </p:txBody>
      </p:sp>
      <p:sp>
        <p:nvSpPr>
          <p:cNvPr id="3" name="Slayt Numarası Yer Tutucusu 2"/>
          <p:cNvSpPr>
            <a:spLocks noGrp="1"/>
          </p:cNvSpPr>
          <p:nvPr>
            <p:ph type="sldNum" sz="quarter" idx="12"/>
          </p:nvPr>
        </p:nvSpPr>
        <p:spPr/>
        <p:txBody>
          <a:bodyPr/>
          <a:lstStyle/>
          <a:p>
            <a:fld id="{F302176B-0E47-46AC-8F43-DAB4B8A37D06}" type="slidenum">
              <a:rPr lang="tr-TR" smtClean="0"/>
              <a:t>248</a:t>
            </a:fld>
            <a:endParaRPr lang="tr-TR"/>
          </a:p>
        </p:txBody>
      </p:sp>
    </p:spTree>
    <p:extLst>
      <p:ext uri="{BB962C8B-B14F-4D97-AF65-F5344CB8AC3E}">
        <p14:creationId xmlns:p14="http://schemas.microsoft.com/office/powerpoint/2010/main" val="311920444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835150" y="692150"/>
            <a:ext cx="6665913" cy="1079500"/>
          </a:xfrm>
        </p:spPr>
        <p:txBody>
          <a:bodyPr/>
          <a:lstStyle/>
          <a:p>
            <a:pPr algn="ctr" eaLnBrk="1" hangingPunct="1"/>
            <a:r>
              <a:rPr lang="tr-TR" altLang="tr-TR" sz="3200" b="1">
                <a:solidFill>
                  <a:srgbClr val="CC0000"/>
                </a:solidFill>
                <a:latin typeface="Arial" charset="0"/>
              </a:rPr>
              <a:t>YARALANMALARDA İLK YARDIM</a:t>
            </a:r>
          </a:p>
        </p:txBody>
      </p:sp>
      <p:sp>
        <p:nvSpPr>
          <p:cNvPr id="13315" name="Rectangle 3"/>
          <p:cNvSpPr>
            <a:spLocks noGrp="1" noChangeArrowheads="1"/>
          </p:cNvSpPr>
          <p:nvPr>
            <p:ph type="body" sz="half" idx="1"/>
          </p:nvPr>
        </p:nvSpPr>
        <p:spPr>
          <a:xfrm>
            <a:off x="1000125" y="2205038"/>
            <a:ext cx="8143875" cy="4530725"/>
          </a:xfrm>
        </p:spPr>
        <p:txBody>
          <a:bodyPr/>
          <a:lstStyle/>
          <a:p>
            <a:pPr eaLnBrk="1" hangingPunct="1">
              <a:lnSpc>
                <a:spcPct val="90000"/>
              </a:lnSpc>
              <a:buClr>
                <a:srgbClr val="CC0000"/>
              </a:buClr>
              <a:buFont typeface="Wingdings" pitchFamily="2" charset="2"/>
              <a:buNone/>
            </a:pPr>
            <a:endParaRPr lang="tr-TR" altLang="tr-TR" sz="2400" b="1">
              <a:latin typeface="Arial" charset="0"/>
            </a:endParaRPr>
          </a:p>
          <a:p>
            <a:pPr eaLnBrk="1" hangingPunct="1">
              <a:lnSpc>
                <a:spcPct val="90000"/>
              </a:lnSpc>
              <a:buClr>
                <a:srgbClr val="CC0000"/>
              </a:buClr>
              <a:buFont typeface="Wingdings" pitchFamily="2" charset="2"/>
              <a:buChar char="Ø"/>
            </a:pPr>
            <a:r>
              <a:rPr lang="tr-TR" altLang="tr-TR" sz="2300" b="1">
                <a:latin typeface="Arial" charset="0"/>
              </a:rPr>
              <a:t>Yaraya saplanan yabancı cisimler asla çıkarılmaz,</a:t>
            </a:r>
          </a:p>
          <a:p>
            <a:pPr eaLnBrk="1" hangingPunct="1">
              <a:lnSpc>
                <a:spcPct val="90000"/>
              </a:lnSpc>
              <a:buFont typeface="Wingdings" pitchFamily="2" charset="2"/>
              <a:buNone/>
            </a:pPr>
            <a:endParaRPr lang="tr-TR" altLang="tr-TR" sz="2300" b="1">
              <a:latin typeface="Arial" charset="0"/>
            </a:endParaRPr>
          </a:p>
          <a:p>
            <a:pPr eaLnBrk="1" hangingPunct="1">
              <a:lnSpc>
                <a:spcPct val="90000"/>
              </a:lnSpc>
              <a:buClr>
                <a:srgbClr val="CC0000"/>
              </a:buClr>
              <a:buFont typeface="Wingdings" pitchFamily="2" charset="2"/>
              <a:buChar char="Ø"/>
            </a:pPr>
            <a:r>
              <a:rPr lang="tr-TR" altLang="tr-TR" sz="2300" b="1">
                <a:latin typeface="Arial" charset="0"/>
              </a:rPr>
              <a:t>Yara içi kurcalanmaz,</a:t>
            </a:r>
          </a:p>
          <a:p>
            <a:pPr eaLnBrk="1" hangingPunct="1">
              <a:lnSpc>
                <a:spcPct val="90000"/>
              </a:lnSpc>
              <a:buFont typeface="Wingdings" pitchFamily="2" charset="2"/>
              <a:buChar char="Ø"/>
            </a:pPr>
            <a:endParaRPr lang="tr-TR" altLang="tr-TR" sz="2300" b="1">
              <a:latin typeface="Arial" charset="0"/>
            </a:endParaRPr>
          </a:p>
          <a:p>
            <a:pPr eaLnBrk="1" hangingPunct="1">
              <a:lnSpc>
                <a:spcPct val="90000"/>
              </a:lnSpc>
              <a:buClr>
                <a:srgbClr val="CC0000"/>
              </a:buClr>
              <a:buFont typeface="Wingdings" pitchFamily="2" charset="2"/>
              <a:buChar char="Ø"/>
            </a:pPr>
            <a:r>
              <a:rPr lang="tr-TR" altLang="tr-TR" sz="2300" b="1">
                <a:latin typeface="Arial" charset="0"/>
              </a:rPr>
              <a:t>Yara üzerine bandaj uygulanır,</a:t>
            </a:r>
          </a:p>
          <a:p>
            <a:pPr eaLnBrk="1" hangingPunct="1">
              <a:lnSpc>
                <a:spcPct val="90000"/>
              </a:lnSpc>
              <a:buClr>
                <a:srgbClr val="CC0000"/>
              </a:buClr>
              <a:buFont typeface="Wingdings" pitchFamily="2" charset="2"/>
              <a:buChar char="Ø"/>
            </a:pPr>
            <a:endParaRPr lang="tr-TR" altLang="tr-TR" sz="2300" b="1">
              <a:latin typeface="Arial" charset="0"/>
            </a:endParaRPr>
          </a:p>
          <a:p>
            <a:pPr eaLnBrk="1" hangingPunct="1">
              <a:lnSpc>
                <a:spcPct val="90000"/>
              </a:lnSpc>
              <a:buClr>
                <a:srgbClr val="CC0000"/>
              </a:buClr>
              <a:buFont typeface="Wingdings" pitchFamily="2" charset="2"/>
              <a:buChar char="Ø"/>
            </a:pPr>
            <a:r>
              <a:rPr lang="tr-TR" altLang="tr-TR" sz="2300" b="1">
                <a:latin typeface="Arial" charset="0"/>
              </a:rPr>
              <a:t>Kişi  tetanos açısından uyarılır,</a:t>
            </a:r>
          </a:p>
          <a:p>
            <a:pPr eaLnBrk="1" hangingPunct="1">
              <a:lnSpc>
                <a:spcPct val="90000"/>
              </a:lnSpc>
              <a:buFont typeface="Wingdings" pitchFamily="2" charset="2"/>
              <a:buChar char="Ø"/>
            </a:pPr>
            <a:endParaRPr lang="tr-TR" altLang="tr-TR" sz="2300" b="1">
              <a:latin typeface="Arial" charset="0"/>
            </a:endParaRPr>
          </a:p>
          <a:p>
            <a:pPr eaLnBrk="1" hangingPunct="1">
              <a:lnSpc>
                <a:spcPct val="90000"/>
              </a:lnSpc>
              <a:buClr>
                <a:srgbClr val="CC0000"/>
              </a:buClr>
              <a:buFont typeface="Wingdings" pitchFamily="2" charset="2"/>
              <a:buChar char="Ø"/>
            </a:pPr>
            <a:r>
              <a:rPr lang="tr-TR" altLang="tr-TR" sz="2300" b="1">
                <a:latin typeface="Arial" charset="0"/>
              </a:rPr>
              <a:t>Sağlık kuruluşuna sevki sağlanır.</a:t>
            </a:r>
          </a:p>
          <a:p>
            <a:pPr eaLnBrk="1" hangingPunct="1">
              <a:lnSpc>
                <a:spcPct val="90000"/>
              </a:lnSpc>
              <a:buFont typeface="Wingdings" pitchFamily="2" charset="2"/>
              <a:buChar char="Ø"/>
            </a:pPr>
            <a:endParaRPr lang="tr-TR" altLang="tr-TR" sz="2400" b="1">
              <a:latin typeface="Arial" charset="0"/>
            </a:endParaRPr>
          </a:p>
        </p:txBody>
      </p:sp>
      <p:pic>
        <p:nvPicPr>
          <p:cNvPr id="13316" name="Picture 4" descr="C:\Documents and Settings\ozge.akdag\Desktop\İlk Yardım Eğitimci Eğitimi\ilk yardım fotoğrafları\ER1_56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5063" y="3643313"/>
            <a:ext cx="2357437"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249</a:t>
            </a:fld>
            <a:endParaRPr lang="tr-TR"/>
          </a:p>
        </p:txBody>
      </p:sp>
    </p:spTree>
    <p:extLst>
      <p:ext uri="{BB962C8B-B14F-4D97-AF65-F5344CB8AC3E}">
        <p14:creationId xmlns:p14="http://schemas.microsoft.com/office/powerpoint/2010/main" val="3204572116"/>
      </p:ext>
    </p:extLst>
  </p:cSld>
  <p:clrMapOvr>
    <a:masterClrMapping/>
  </p:clrMapOvr>
  <p:transition>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body" sz="half" idx="1"/>
          </p:nvPr>
        </p:nvSpPr>
        <p:spPr>
          <a:xfrm>
            <a:off x="468313" y="2327275"/>
            <a:ext cx="8075612" cy="4530725"/>
          </a:xfrm>
        </p:spPr>
        <p:txBody>
          <a:bodyPr/>
          <a:lstStyle/>
          <a:p>
            <a:pPr algn="ctr" eaLnBrk="1" hangingPunct="1">
              <a:buFont typeface="Wingdings" pitchFamily="2" charset="2"/>
              <a:buNone/>
            </a:pPr>
            <a:r>
              <a:rPr lang="tr-TR" altLang="tr-TR" sz="4400" b="1">
                <a:solidFill>
                  <a:srgbClr val="CC0000"/>
                </a:solidFill>
                <a:latin typeface="Arial" charset="0"/>
              </a:rPr>
              <a:t>OLAY YERİNİN </a:t>
            </a:r>
          </a:p>
          <a:p>
            <a:pPr algn="ctr" eaLnBrk="1" hangingPunct="1">
              <a:buFont typeface="Wingdings" pitchFamily="2" charset="2"/>
              <a:buNone/>
            </a:pPr>
            <a:r>
              <a:rPr lang="tr-TR" altLang="tr-TR" sz="4400" b="1">
                <a:solidFill>
                  <a:srgbClr val="CC0000"/>
                </a:solidFill>
                <a:latin typeface="Arial" charset="0"/>
              </a:rPr>
              <a:t>DEĞERLENDİRİLMESİ</a:t>
            </a: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25</a:t>
            </a:fld>
            <a:endParaRPr lang="tr-TR"/>
          </a:p>
        </p:txBody>
      </p:sp>
    </p:spTree>
    <p:extLst>
      <p:ext uri="{BB962C8B-B14F-4D97-AF65-F5344CB8AC3E}">
        <p14:creationId xmlns:p14="http://schemas.microsoft.com/office/powerpoint/2010/main" val="1640058562"/>
      </p:ext>
    </p:extLst>
  </p:cSld>
  <p:clrMapOvr>
    <a:masterClrMapping/>
  </p:clrMapOvr>
  <p:transition>
    <p:random/>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Başlık"/>
          <p:cNvSpPr>
            <a:spLocks noGrp="1"/>
          </p:cNvSpPr>
          <p:nvPr>
            <p:ph type="title"/>
          </p:nvPr>
        </p:nvSpPr>
        <p:spPr>
          <a:xfrm>
            <a:off x="571500" y="500063"/>
            <a:ext cx="8229600" cy="1139825"/>
          </a:xfrm>
        </p:spPr>
        <p:txBody>
          <a:bodyPr/>
          <a:lstStyle/>
          <a:p>
            <a:r>
              <a:rPr lang="tr-TR" altLang="tr-TR" sz="3200" b="1">
                <a:solidFill>
                  <a:srgbClr val="CC0000"/>
                </a:solidFill>
                <a:latin typeface="Arial" charset="0"/>
              </a:rPr>
              <a:t>           YARALANMALARDA İLK YARDIM</a:t>
            </a:r>
            <a:endParaRPr lang="tr-TR" altLang="tr-TR" sz="3200"/>
          </a:p>
        </p:txBody>
      </p:sp>
      <p:pic>
        <p:nvPicPr>
          <p:cNvPr id="14339" name="Picture 2" descr="C:\Documents and Settings\ozge.akdag\Desktop\yabancı cisim saplanması\1_852010125848_1868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13" y="2500313"/>
            <a:ext cx="4500562" cy="392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3" descr="C:\Documents and Settings\ozge.akdag\Desktop\yabancı cisim saplanması\3_852010125745_1868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25" y="2500313"/>
            <a:ext cx="3214688" cy="392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250</a:t>
            </a:fld>
            <a:endParaRPr lang="tr-TR"/>
          </a:p>
        </p:txBody>
      </p:sp>
    </p:spTree>
    <p:extLst>
      <p:ext uri="{BB962C8B-B14F-4D97-AF65-F5344CB8AC3E}">
        <p14:creationId xmlns:p14="http://schemas.microsoft.com/office/powerpoint/2010/main" val="3365614308"/>
      </p:ext>
    </p:extLst>
  </p:cSld>
  <p:clrMapOvr>
    <a:masterClrMapping/>
  </p:clrMapOvr>
  <p:transition>
    <p:random/>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500063" y="571500"/>
            <a:ext cx="9001125" cy="1079500"/>
          </a:xfrm>
        </p:spPr>
        <p:txBody>
          <a:bodyPr/>
          <a:lstStyle/>
          <a:p>
            <a:pPr algn="ctr" eaLnBrk="1" hangingPunct="1"/>
            <a:r>
              <a:rPr lang="tr-TR" altLang="tr-TR" sz="3200" b="1">
                <a:solidFill>
                  <a:srgbClr val="CC0000"/>
                </a:solidFill>
                <a:latin typeface="Arial" charset="0"/>
              </a:rPr>
              <a:t>DELİCİ GÖĞÜS YARALANMALARI</a:t>
            </a:r>
          </a:p>
        </p:txBody>
      </p:sp>
      <p:sp>
        <p:nvSpPr>
          <p:cNvPr id="15363" name="Rectangle 3"/>
          <p:cNvSpPr>
            <a:spLocks noGrp="1" noChangeArrowheads="1"/>
          </p:cNvSpPr>
          <p:nvPr>
            <p:ph type="body" sz="half" idx="1"/>
          </p:nvPr>
        </p:nvSpPr>
        <p:spPr>
          <a:xfrm>
            <a:off x="1071563" y="1989138"/>
            <a:ext cx="3576637" cy="4530725"/>
          </a:xfrm>
        </p:spPr>
        <p:txBody>
          <a:bodyPr/>
          <a:lstStyle/>
          <a:p>
            <a:pPr eaLnBrk="1" hangingPunct="1">
              <a:buFont typeface="Wingdings" pitchFamily="2" charset="2"/>
              <a:buNone/>
            </a:pPr>
            <a:endParaRPr lang="tr-TR" altLang="tr-TR" sz="2400" b="1">
              <a:solidFill>
                <a:srgbClr val="CC0000"/>
              </a:solidFill>
              <a:latin typeface="Arial" charset="0"/>
            </a:endParaRPr>
          </a:p>
          <a:p>
            <a:pPr eaLnBrk="1" hangingPunct="1">
              <a:buFont typeface="Wingdings" pitchFamily="2" charset="2"/>
              <a:buNone/>
            </a:pPr>
            <a:r>
              <a:rPr lang="tr-TR" altLang="tr-TR" sz="2400" b="1">
                <a:solidFill>
                  <a:srgbClr val="CC0000"/>
                </a:solidFill>
                <a:latin typeface="Arial" charset="0"/>
              </a:rPr>
              <a:t>Belirtileri;</a:t>
            </a:r>
          </a:p>
          <a:p>
            <a:pPr eaLnBrk="1" hangingPunct="1">
              <a:buFont typeface="Wingdings" pitchFamily="2" charset="2"/>
              <a:buNone/>
            </a:pPr>
            <a:endParaRPr lang="tr-TR" altLang="tr-TR" sz="2400" b="1">
              <a:solidFill>
                <a:srgbClr val="CC0000"/>
              </a:solidFill>
              <a:latin typeface="Arial" charset="0"/>
            </a:endParaRPr>
          </a:p>
          <a:p>
            <a:pPr eaLnBrk="1" hangingPunct="1">
              <a:buClr>
                <a:srgbClr val="CC0000"/>
              </a:buClr>
              <a:buFont typeface="Wingdings" pitchFamily="2" charset="2"/>
              <a:buChar char="Ø"/>
            </a:pPr>
            <a:r>
              <a:rPr lang="tr-TR" altLang="tr-TR" sz="2300" b="1">
                <a:latin typeface="Arial" charset="0"/>
              </a:rPr>
              <a:t>Yoğun ağrı, </a:t>
            </a:r>
          </a:p>
          <a:p>
            <a:pPr eaLnBrk="1" hangingPunct="1">
              <a:buClr>
                <a:srgbClr val="CC0000"/>
              </a:buClr>
              <a:buFont typeface="Wingdings" pitchFamily="2" charset="2"/>
              <a:buChar char="Ø"/>
            </a:pPr>
            <a:r>
              <a:rPr lang="tr-TR" altLang="tr-TR" sz="2300" b="1">
                <a:latin typeface="Arial" charset="0"/>
              </a:rPr>
              <a:t>Solunum zorluğu, </a:t>
            </a:r>
          </a:p>
          <a:p>
            <a:pPr eaLnBrk="1" hangingPunct="1">
              <a:buClr>
                <a:srgbClr val="CC0000"/>
              </a:buClr>
              <a:buFont typeface="Wingdings" pitchFamily="2" charset="2"/>
              <a:buChar char="Ø"/>
            </a:pPr>
            <a:r>
              <a:rPr lang="tr-TR" altLang="tr-TR" sz="2300" b="1">
                <a:latin typeface="Arial" charset="0"/>
              </a:rPr>
              <a:t>Morarma, </a:t>
            </a:r>
          </a:p>
          <a:p>
            <a:pPr eaLnBrk="1" hangingPunct="1">
              <a:buClr>
                <a:srgbClr val="CC0000"/>
              </a:buClr>
              <a:buFont typeface="Wingdings" pitchFamily="2" charset="2"/>
              <a:buChar char="Ø"/>
            </a:pPr>
            <a:r>
              <a:rPr lang="tr-TR" altLang="tr-TR" sz="2300" b="1">
                <a:latin typeface="Arial" charset="0"/>
              </a:rPr>
              <a:t>Kan tükürme, </a:t>
            </a:r>
          </a:p>
          <a:p>
            <a:pPr eaLnBrk="1" hangingPunct="1">
              <a:buClr>
                <a:srgbClr val="CC0000"/>
              </a:buClr>
              <a:buFont typeface="Wingdings" pitchFamily="2" charset="2"/>
              <a:buChar char="Ø"/>
            </a:pPr>
            <a:r>
              <a:rPr lang="tr-TR" altLang="tr-TR" sz="2300" b="1">
                <a:latin typeface="Arial" charset="0"/>
              </a:rPr>
              <a:t>Yarada nefes alıyor görüntüsü.</a:t>
            </a:r>
          </a:p>
          <a:p>
            <a:pPr eaLnBrk="1" hangingPunct="1">
              <a:buFont typeface="Wingdings" pitchFamily="2" charset="2"/>
              <a:buNone/>
            </a:pPr>
            <a:endParaRPr lang="tr-TR" altLang="tr-TR" sz="2400" b="1">
              <a:latin typeface="Arial" charset="0"/>
            </a:endParaRPr>
          </a:p>
          <a:p>
            <a:pPr eaLnBrk="1" hangingPunct="1">
              <a:buFont typeface="Wingdings" pitchFamily="2" charset="2"/>
              <a:buNone/>
            </a:pPr>
            <a:endParaRPr lang="tr-TR" altLang="tr-TR" sz="2400" b="1">
              <a:latin typeface="Arial" charset="0"/>
            </a:endParaRPr>
          </a:p>
        </p:txBody>
      </p:sp>
      <p:pic>
        <p:nvPicPr>
          <p:cNvPr id="15364" name="32 Resim" descr="suckingthoraxwound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0" y="2643188"/>
            <a:ext cx="3714750" cy="313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251</a:t>
            </a:fld>
            <a:endParaRPr lang="tr-TR"/>
          </a:p>
        </p:txBody>
      </p:sp>
    </p:spTree>
    <p:extLst>
      <p:ext uri="{BB962C8B-B14F-4D97-AF65-F5344CB8AC3E}">
        <p14:creationId xmlns:p14="http://schemas.microsoft.com/office/powerpoint/2010/main" val="549386485"/>
      </p:ext>
    </p:extLst>
  </p:cSld>
  <p:clrMapOvr>
    <a:masterClrMapping/>
  </p:clrMapOvr>
  <p:transition>
    <p:random/>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214438" y="785813"/>
            <a:ext cx="7572375" cy="906462"/>
          </a:xfrm>
        </p:spPr>
        <p:txBody>
          <a:bodyPr>
            <a:normAutofit fontScale="90000"/>
          </a:bodyPr>
          <a:lstStyle/>
          <a:p>
            <a:pPr algn="ctr" eaLnBrk="1" hangingPunct="1"/>
            <a:r>
              <a:rPr lang="tr-TR" altLang="tr-TR" sz="3200" b="1">
                <a:solidFill>
                  <a:srgbClr val="CC0000"/>
                </a:solidFill>
                <a:latin typeface="Arial" charset="0"/>
              </a:rPr>
              <a:t>DELİCİ GÖĞÜS YARALANMALARINDA İLK YARDIM</a:t>
            </a:r>
          </a:p>
        </p:txBody>
      </p:sp>
      <p:sp>
        <p:nvSpPr>
          <p:cNvPr id="16387" name="Rectangle 3"/>
          <p:cNvSpPr>
            <a:spLocks noGrp="1" noChangeArrowheads="1"/>
          </p:cNvSpPr>
          <p:nvPr>
            <p:ph type="body" sz="half" idx="1"/>
          </p:nvPr>
        </p:nvSpPr>
        <p:spPr>
          <a:xfrm>
            <a:off x="928688" y="2000250"/>
            <a:ext cx="4929187" cy="4530725"/>
          </a:xfrm>
        </p:spPr>
        <p:txBody>
          <a:bodyPr/>
          <a:lstStyle/>
          <a:p>
            <a:pPr eaLnBrk="1" hangingPunct="1">
              <a:buFont typeface="Wingdings" pitchFamily="2" charset="2"/>
              <a:buNone/>
            </a:pPr>
            <a:endParaRPr lang="tr-TR" altLang="tr-TR" sz="2400" b="1">
              <a:solidFill>
                <a:srgbClr val="CC0000"/>
              </a:solidFill>
              <a:latin typeface="Arial" charset="0"/>
            </a:endParaRPr>
          </a:p>
          <a:p>
            <a:pPr eaLnBrk="1" hangingPunct="1">
              <a:buClr>
                <a:srgbClr val="CC0000"/>
              </a:buClr>
              <a:buFont typeface="Wingdings" pitchFamily="2" charset="2"/>
              <a:buChar char="Ø"/>
            </a:pPr>
            <a:r>
              <a:rPr lang="tr-TR" altLang="tr-TR" sz="2300" b="1">
                <a:latin typeface="Arial" charset="0"/>
              </a:rPr>
              <a:t>Hasta/yaralının bilinci ve AB’si değerlendirilir,</a:t>
            </a:r>
          </a:p>
          <a:p>
            <a:pPr eaLnBrk="1" hangingPunct="1">
              <a:buClr>
                <a:srgbClr val="CC0000"/>
              </a:buClr>
              <a:buFont typeface="Wingdings" pitchFamily="2" charset="2"/>
              <a:buChar char="Ø"/>
            </a:pPr>
            <a:r>
              <a:rPr lang="tr-TR" altLang="tr-TR" sz="2300" b="1">
                <a:latin typeface="Arial" charset="0"/>
              </a:rPr>
              <a:t>Yara üzeri tercihen plastik poşet vb. malzeme ile kapatılır</a:t>
            </a:r>
            <a:r>
              <a:rPr lang="tr-TR" altLang="tr-TR" sz="2300" b="1" i="1">
                <a:latin typeface="Arial" charset="0"/>
              </a:rPr>
              <a:t>,</a:t>
            </a:r>
          </a:p>
          <a:p>
            <a:pPr eaLnBrk="1" hangingPunct="1">
              <a:buClr>
                <a:srgbClr val="CC0000"/>
              </a:buClr>
              <a:buFont typeface="Wingdings" pitchFamily="2" charset="2"/>
              <a:buChar char="Ø"/>
            </a:pPr>
            <a:r>
              <a:rPr lang="tr-TR" altLang="tr-TR" sz="2300" b="1">
                <a:latin typeface="Arial" charset="0"/>
              </a:rPr>
              <a:t>Kapatılan malzemenin bir ucu açık bırakılır,</a:t>
            </a:r>
          </a:p>
          <a:p>
            <a:pPr eaLnBrk="1" hangingPunct="1">
              <a:buClr>
                <a:srgbClr val="CC0000"/>
              </a:buClr>
              <a:buFont typeface="Wingdings" pitchFamily="2" charset="2"/>
              <a:buChar char="Ø"/>
            </a:pPr>
            <a:r>
              <a:rPr lang="tr-TR" altLang="tr-TR" sz="2300" b="1">
                <a:latin typeface="Arial" charset="0"/>
              </a:rPr>
              <a:t>Batan cisim varsa etrafı desteklenerek tespit edilir,</a:t>
            </a:r>
          </a:p>
        </p:txBody>
      </p:sp>
      <p:pic>
        <p:nvPicPr>
          <p:cNvPr id="16388" name="34 Resim" descr="suckingthoraxwound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9038" y="2214563"/>
            <a:ext cx="2874962" cy="321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252</a:t>
            </a:fld>
            <a:endParaRPr lang="tr-TR"/>
          </a:p>
        </p:txBody>
      </p:sp>
    </p:spTree>
    <p:extLst>
      <p:ext uri="{BB962C8B-B14F-4D97-AF65-F5344CB8AC3E}">
        <p14:creationId xmlns:p14="http://schemas.microsoft.com/office/powerpoint/2010/main" val="2786979933"/>
      </p:ext>
    </p:extLst>
  </p:cSld>
  <p:clrMapOvr>
    <a:masterClrMapping/>
  </p:clrMapOvr>
  <p:transition>
    <p:random/>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00063" y="836613"/>
            <a:ext cx="8643937" cy="906462"/>
          </a:xfrm>
        </p:spPr>
        <p:txBody>
          <a:bodyPr>
            <a:normAutofit fontScale="90000"/>
          </a:bodyPr>
          <a:lstStyle/>
          <a:p>
            <a:pPr algn="ctr" eaLnBrk="1" hangingPunct="1"/>
            <a:r>
              <a:rPr lang="tr-TR" altLang="tr-TR" sz="3200" b="1">
                <a:solidFill>
                  <a:srgbClr val="CC0000"/>
                </a:solidFill>
                <a:latin typeface="Arial" charset="0"/>
              </a:rPr>
              <a:t>DELİCİ GÖĞÜS </a:t>
            </a:r>
            <a:br>
              <a:rPr lang="tr-TR" altLang="tr-TR" sz="3200" b="1">
                <a:solidFill>
                  <a:srgbClr val="CC0000"/>
                </a:solidFill>
                <a:latin typeface="Arial" charset="0"/>
              </a:rPr>
            </a:br>
            <a:r>
              <a:rPr lang="tr-TR" altLang="tr-TR" sz="3200" b="1">
                <a:solidFill>
                  <a:srgbClr val="CC0000"/>
                </a:solidFill>
                <a:latin typeface="Arial" charset="0"/>
              </a:rPr>
              <a:t>YARALANMALARINDA İLK YARDIM</a:t>
            </a:r>
          </a:p>
        </p:txBody>
      </p:sp>
      <p:sp>
        <p:nvSpPr>
          <p:cNvPr id="17411" name="Rectangle 3"/>
          <p:cNvSpPr>
            <a:spLocks noGrp="1" noChangeArrowheads="1"/>
          </p:cNvSpPr>
          <p:nvPr>
            <p:ph type="body" sz="half" idx="1"/>
          </p:nvPr>
        </p:nvSpPr>
        <p:spPr>
          <a:xfrm>
            <a:off x="571500" y="1928813"/>
            <a:ext cx="8572500" cy="4929187"/>
          </a:xfrm>
        </p:spPr>
        <p:txBody>
          <a:bodyPr/>
          <a:lstStyle/>
          <a:p>
            <a:pPr eaLnBrk="1" hangingPunct="1">
              <a:buFont typeface="Wingdings" pitchFamily="2" charset="2"/>
              <a:buChar char="Ø"/>
            </a:pPr>
            <a:endParaRPr lang="tr-TR" altLang="tr-TR" sz="2400" b="1">
              <a:solidFill>
                <a:srgbClr val="CC0000"/>
              </a:solidFill>
              <a:latin typeface="Arial" charset="0"/>
            </a:endParaRPr>
          </a:p>
          <a:p>
            <a:pPr eaLnBrk="1" hangingPunct="1">
              <a:buClr>
                <a:srgbClr val="CC0000"/>
              </a:buClr>
              <a:buFont typeface="Wingdings" pitchFamily="2" charset="2"/>
              <a:buChar char="Ø"/>
            </a:pPr>
            <a:r>
              <a:rPr lang="tr-TR" altLang="tr-TR" sz="2300" b="1">
                <a:latin typeface="Arial" charset="0"/>
              </a:rPr>
              <a:t>Bilinç açık ise hasta/yaralı </a:t>
            </a:r>
            <a:r>
              <a:rPr lang="tr-TR" altLang="tr-TR" sz="2300" b="1">
                <a:solidFill>
                  <a:srgbClr val="C00000"/>
                </a:solidFill>
                <a:latin typeface="Arial" charset="0"/>
              </a:rPr>
              <a:t>yarı oturur </a:t>
            </a:r>
            <a:r>
              <a:rPr lang="tr-TR" altLang="tr-TR" sz="2300" b="1">
                <a:latin typeface="Arial" charset="0"/>
              </a:rPr>
              <a:t>pozisyonda tutulur,</a:t>
            </a:r>
          </a:p>
          <a:p>
            <a:pPr eaLnBrk="1" hangingPunct="1">
              <a:buClr>
                <a:srgbClr val="CC0000"/>
              </a:buClr>
              <a:buFont typeface="Wingdings" pitchFamily="2" charset="2"/>
              <a:buNone/>
            </a:pPr>
            <a:endParaRPr lang="tr-TR" altLang="tr-TR" sz="2300" b="1">
              <a:latin typeface="Arial" charset="0"/>
            </a:endParaRPr>
          </a:p>
          <a:p>
            <a:pPr eaLnBrk="1" hangingPunct="1">
              <a:buClr>
                <a:srgbClr val="CC0000"/>
              </a:buClr>
              <a:buFont typeface="Wingdings" pitchFamily="2" charset="2"/>
              <a:buChar char="Ø"/>
            </a:pPr>
            <a:r>
              <a:rPr lang="tr-TR" altLang="tr-TR" sz="2300" b="1">
                <a:latin typeface="Arial" charset="0"/>
              </a:rPr>
              <a:t>Hasta/yaralıya ağızdan hiçbir şey verilmez,</a:t>
            </a:r>
          </a:p>
          <a:p>
            <a:pPr eaLnBrk="1" hangingPunct="1">
              <a:buClr>
                <a:srgbClr val="CC0000"/>
              </a:buClr>
              <a:buFont typeface="Wingdings" pitchFamily="2" charset="2"/>
              <a:buChar char="Ø"/>
            </a:pPr>
            <a:endParaRPr lang="tr-TR" altLang="tr-TR" sz="2300" b="1">
              <a:latin typeface="Arial" charset="0"/>
            </a:endParaRPr>
          </a:p>
          <a:p>
            <a:pPr eaLnBrk="1" hangingPunct="1">
              <a:buClr>
                <a:srgbClr val="CC0000"/>
              </a:buClr>
              <a:buFont typeface="Wingdings" pitchFamily="2" charset="2"/>
              <a:buChar char="Ø"/>
            </a:pPr>
            <a:r>
              <a:rPr lang="tr-TR" altLang="tr-TR" sz="2300" b="1">
                <a:latin typeface="Arial" charset="0"/>
              </a:rPr>
              <a:t>Şok önlemleri alınır,</a:t>
            </a:r>
          </a:p>
          <a:p>
            <a:pPr eaLnBrk="1" hangingPunct="1">
              <a:buClr>
                <a:srgbClr val="CC0000"/>
              </a:buClr>
              <a:buFont typeface="Wingdings" pitchFamily="2" charset="2"/>
              <a:buChar char="Ø"/>
            </a:pPr>
            <a:endParaRPr lang="tr-TR" altLang="tr-TR" sz="2300" b="1">
              <a:latin typeface="Arial" charset="0"/>
            </a:endParaRPr>
          </a:p>
          <a:p>
            <a:pPr eaLnBrk="1" hangingPunct="1">
              <a:buClr>
                <a:srgbClr val="CC0000"/>
              </a:buClr>
              <a:buFont typeface="Wingdings" pitchFamily="2" charset="2"/>
              <a:buChar char="Ø"/>
            </a:pPr>
            <a:r>
              <a:rPr lang="tr-TR" altLang="tr-TR" sz="2300" b="1">
                <a:latin typeface="Arial" charset="0"/>
              </a:rPr>
              <a:t>Hasta/yaralının  yaşam bulguları sık sık kontrol edilir,</a:t>
            </a:r>
          </a:p>
          <a:p>
            <a:pPr eaLnBrk="1" hangingPunct="1">
              <a:buClr>
                <a:srgbClr val="CC0000"/>
              </a:buClr>
              <a:buFont typeface="Wingdings" pitchFamily="2" charset="2"/>
              <a:buChar char="Ø"/>
            </a:pPr>
            <a:endParaRPr lang="tr-TR" altLang="tr-TR" sz="2300" b="1">
              <a:latin typeface="Arial" charset="0"/>
            </a:endParaRPr>
          </a:p>
          <a:p>
            <a:pPr eaLnBrk="1" hangingPunct="1">
              <a:buClr>
                <a:srgbClr val="CC0000"/>
              </a:buClr>
              <a:buFont typeface="Wingdings" pitchFamily="2" charset="2"/>
              <a:buChar char="Ø"/>
            </a:pPr>
            <a:r>
              <a:rPr lang="tr-TR" altLang="tr-TR" sz="2300" b="1">
                <a:latin typeface="Arial" charset="0"/>
              </a:rPr>
              <a:t>112 aranır.</a:t>
            </a:r>
          </a:p>
        </p:txBody>
      </p:sp>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253</a:t>
            </a:fld>
            <a:endParaRPr lang="tr-TR"/>
          </a:p>
        </p:txBody>
      </p:sp>
    </p:spTree>
    <p:extLst>
      <p:ext uri="{BB962C8B-B14F-4D97-AF65-F5344CB8AC3E}">
        <p14:creationId xmlns:p14="http://schemas.microsoft.com/office/powerpoint/2010/main" val="2182036380"/>
      </p:ext>
    </p:extLst>
  </p:cSld>
  <p:clrMapOvr>
    <a:masterClrMapping/>
  </p:clrMapOvr>
  <p:transition>
    <p:random/>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258888" y="549275"/>
            <a:ext cx="7670800" cy="1139825"/>
          </a:xfrm>
        </p:spPr>
        <p:txBody>
          <a:bodyPr/>
          <a:lstStyle/>
          <a:p>
            <a:pPr algn="ctr" eaLnBrk="1" hangingPunct="1"/>
            <a:r>
              <a:rPr lang="tr-TR" altLang="tr-TR" sz="3200" b="1">
                <a:solidFill>
                  <a:srgbClr val="CC0000"/>
                </a:solidFill>
                <a:latin typeface="Arial" charset="0"/>
              </a:rPr>
              <a:t>DELİCİ KARIN YARALANMALARI</a:t>
            </a:r>
          </a:p>
        </p:txBody>
      </p:sp>
      <p:sp>
        <p:nvSpPr>
          <p:cNvPr id="18435" name="Rectangle 3"/>
          <p:cNvSpPr>
            <a:spLocks noGrp="1" noChangeArrowheads="1"/>
          </p:cNvSpPr>
          <p:nvPr>
            <p:ph type="body" sz="half" idx="1"/>
          </p:nvPr>
        </p:nvSpPr>
        <p:spPr>
          <a:xfrm>
            <a:off x="827088" y="2327275"/>
            <a:ext cx="8316912" cy="4530725"/>
          </a:xfrm>
        </p:spPr>
        <p:txBody>
          <a:bodyPr/>
          <a:lstStyle/>
          <a:p>
            <a:pPr eaLnBrk="1" hangingPunct="1">
              <a:buFont typeface="Wingdings" pitchFamily="2" charset="2"/>
              <a:buNone/>
            </a:pPr>
            <a:endParaRPr lang="tr-TR" altLang="tr-TR" sz="2400" b="1">
              <a:solidFill>
                <a:srgbClr val="CC0000"/>
              </a:solidFill>
              <a:latin typeface="Arial" charset="0"/>
            </a:endParaRPr>
          </a:p>
          <a:p>
            <a:pPr eaLnBrk="1" hangingPunct="1">
              <a:buClr>
                <a:srgbClr val="CC0000"/>
              </a:buClr>
              <a:buFont typeface="Wingdings" pitchFamily="2" charset="2"/>
              <a:buChar char="Ø"/>
            </a:pPr>
            <a:r>
              <a:rPr lang="tr-TR" altLang="tr-TR" sz="2300" b="1">
                <a:latin typeface="Arial" charset="0"/>
              </a:rPr>
              <a:t>Karın bölgesindeki organlar zarar görebilir,</a:t>
            </a:r>
          </a:p>
          <a:p>
            <a:pPr eaLnBrk="1" hangingPunct="1">
              <a:buFont typeface="Wingdings" pitchFamily="2" charset="2"/>
              <a:buChar char="Ø"/>
            </a:pPr>
            <a:endParaRPr lang="tr-TR" altLang="tr-TR" sz="2300" b="1">
              <a:latin typeface="Arial" charset="0"/>
            </a:endParaRPr>
          </a:p>
          <a:p>
            <a:pPr eaLnBrk="1" hangingPunct="1">
              <a:buClr>
                <a:srgbClr val="CC0000"/>
              </a:buClr>
              <a:buFont typeface="Wingdings" pitchFamily="2" charset="2"/>
              <a:buChar char="Ø"/>
            </a:pPr>
            <a:r>
              <a:rPr lang="tr-TR" altLang="tr-TR" sz="2300" b="1">
                <a:latin typeface="Arial" charset="0"/>
              </a:rPr>
              <a:t>İç ve dış kanamaya bağlı şok gelişebilir,</a:t>
            </a:r>
          </a:p>
          <a:p>
            <a:pPr eaLnBrk="1" hangingPunct="1">
              <a:buFont typeface="Wingdings" pitchFamily="2" charset="2"/>
              <a:buChar char="Ø"/>
            </a:pPr>
            <a:endParaRPr lang="tr-TR" altLang="tr-TR" sz="2300" b="1">
              <a:latin typeface="Arial" charset="0"/>
            </a:endParaRPr>
          </a:p>
          <a:p>
            <a:pPr eaLnBrk="1" hangingPunct="1">
              <a:buClr>
                <a:srgbClr val="CC0000"/>
              </a:buClr>
              <a:buFont typeface="Wingdings" pitchFamily="2" charset="2"/>
              <a:buChar char="Ø"/>
            </a:pPr>
            <a:r>
              <a:rPr lang="tr-TR" altLang="tr-TR" sz="2300" b="1">
                <a:latin typeface="Arial" charset="0"/>
              </a:rPr>
              <a:t>Karın tahta gibi sert ve çok ağrılı ise </a:t>
            </a:r>
            <a:r>
              <a:rPr lang="tr-TR" altLang="tr-TR" sz="2300" b="1">
                <a:solidFill>
                  <a:srgbClr val="CC0000"/>
                </a:solidFill>
                <a:latin typeface="Arial" charset="0"/>
              </a:rPr>
              <a:t>durum ciddidir,</a:t>
            </a:r>
          </a:p>
          <a:p>
            <a:pPr eaLnBrk="1" hangingPunct="1">
              <a:buFont typeface="Wingdings" pitchFamily="2" charset="2"/>
              <a:buChar char="Ø"/>
            </a:pPr>
            <a:endParaRPr lang="tr-TR" altLang="tr-TR" sz="2300" b="1">
              <a:solidFill>
                <a:srgbClr val="CC0000"/>
              </a:solidFill>
              <a:latin typeface="Arial" charset="0"/>
            </a:endParaRPr>
          </a:p>
          <a:p>
            <a:pPr eaLnBrk="1" hangingPunct="1">
              <a:buClr>
                <a:srgbClr val="CC0000"/>
              </a:buClr>
              <a:buFont typeface="Wingdings" pitchFamily="2" charset="2"/>
              <a:buChar char="Ø"/>
            </a:pPr>
            <a:r>
              <a:rPr lang="tr-TR" altLang="tr-TR" sz="2300" b="1">
                <a:latin typeface="Arial" charset="0"/>
              </a:rPr>
              <a:t>Bağırsaklar dışarı çıkabilir.</a:t>
            </a:r>
          </a:p>
        </p:txBody>
      </p:sp>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254</a:t>
            </a:fld>
            <a:endParaRPr lang="tr-TR"/>
          </a:p>
        </p:txBody>
      </p:sp>
    </p:spTree>
    <p:extLst>
      <p:ext uri="{BB962C8B-B14F-4D97-AF65-F5344CB8AC3E}">
        <p14:creationId xmlns:p14="http://schemas.microsoft.com/office/powerpoint/2010/main" val="3366581839"/>
      </p:ext>
    </p:extLst>
  </p:cSld>
  <p:clrMapOvr>
    <a:masterClrMapping/>
  </p:clrMapOvr>
  <p:transition>
    <p:random/>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42938" y="714375"/>
            <a:ext cx="8501062" cy="1139825"/>
          </a:xfrm>
        </p:spPr>
        <p:txBody>
          <a:bodyPr/>
          <a:lstStyle/>
          <a:p>
            <a:pPr algn="ctr" eaLnBrk="1" hangingPunct="1"/>
            <a:r>
              <a:rPr lang="tr-TR" altLang="tr-TR" sz="3200" b="1">
                <a:solidFill>
                  <a:srgbClr val="CC0000"/>
                </a:solidFill>
                <a:latin typeface="Arial" charset="0"/>
              </a:rPr>
              <a:t>DELİCİ KARIN </a:t>
            </a:r>
            <a:br>
              <a:rPr lang="tr-TR" altLang="tr-TR" sz="3200" b="1">
                <a:solidFill>
                  <a:srgbClr val="CC0000"/>
                </a:solidFill>
                <a:latin typeface="Arial" charset="0"/>
              </a:rPr>
            </a:br>
            <a:r>
              <a:rPr lang="tr-TR" altLang="tr-TR" sz="3200" b="1">
                <a:solidFill>
                  <a:srgbClr val="CC0000"/>
                </a:solidFill>
                <a:latin typeface="Arial" charset="0"/>
              </a:rPr>
              <a:t>YARALANMALARINDA İLK YARDIM</a:t>
            </a:r>
          </a:p>
        </p:txBody>
      </p:sp>
      <p:sp>
        <p:nvSpPr>
          <p:cNvPr id="19459" name="Rectangle 3"/>
          <p:cNvSpPr>
            <a:spLocks noGrp="1" noChangeArrowheads="1"/>
          </p:cNvSpPr>
          <p:nvPr>
            <p:ph type="body" sz="half" idx="1"/>
          </p:nvPr>
        </p:nvSpPr>
        <p:spPr>
          <a:xfrm>
            <a:off x="714375" y="2000250"/>
            <a:ext cx="7931150" cy="4387850"/>
          </a:xfrm>
        </p:spPr>
        <p:txBody>
          <a:bodyPr/>
          <a:lstStyle/>
          <a:p>
            <a:pPr eaLnBrk="1" hangingPunct="1">
              <a:buFont typeface="Wingdings" pitchFamily="2" charset="2"/>
              <a:buNone/>
            </a:pPr>
            <a:endParaRPr lang="tr-TR" altLang="tr-TR" sz="2000">
              <a:solidFill>
                <a:schemeClr val="tx2"/>
              </a:solidFill>
              <a:latin typeface="Arial" charset="0"/>
            </a:endParaRPr>
          </a:p>
          <a:p>
            <a:pPr eaLnBrk="1" hangingPunct="1">
              <a:lnSpc>
                <a:spcPct val="120000"/>
              </a:lnSpc>
              <a:buClr>
                <a:srgbClr val="CC0000"/>
              </a:buClr>
              <a:buFont typeface="Wingdings" pitchFamily="2" charset="2"/>
              <a:buChar char="Ø"/>
            </a:pPr>
            <a:r>
              <a:rPr lang="tr-TR" altLang="tr-TR" sz="2300" b="1">
                <a:latin typeface="Arial" charset="0"/>
              </a:rPr>
              <a:t>Hasta/yaralının bilinç ve yaşam bulguları kontrol edilir,</a:t>
            </a:r>
          </a:p>
          <a:p>
            <a:pPr eaLnBrk="1" hangingPunct="1">
              <a:lnSpc>
                <a:spcPct val="120000"/>
              </a:lnSpc>
              <a:buClr>
                <a:srgbClr val="CC0000"/>
              </a:buClr>
              <a:buFont typeface="Wingdings" pitchFamily="2" charset="2"/>
              <a:buChar char="Ø"/>
            </a:pPr>
            <a:r>
              <a:rPr lang="tr-TR" altLang="tr-TR" sz="2300" b="1">
                <a:latin typeface="Arial" charset="0"/>
              </a:rPr>
              <a:t>Dışarı çıkan organlar içeri sokulmaz, </a:t>
            </a:r>
          </a:p>
          <a:p>
            <a:pPr eaLnBrk="1" hangingPunct="1">
              <a:lnSpc>
                <a:spcPct val="120000"/>
              </a:lnSpc>
              <a:buClr>
                <a:srgbClr val="CC0000"/>
              </a:buClr>
              <a:buFont typeface="Wingdings" pitchFamily="2" charset="2"/>
              <a:buChar char="Ø"/>
            </a:pPr>
            <a:r>
              <a:rPr lang="tr-TR" altLang="tr-TR" sz="2300" b="1">
                <a:latin typeface="Arial" charset="0"/>
              </a:rPr>
              <a:t>Organlar temiz nemli bir bezle örtülür,</a:t>
            </a:r>
          </a:p>
          <a:p>
            <a:pPr eaLnBrk="1" hangingPunct="1">
              <a:lnSpc>
                <a:spcPct val="120000"/>
              </a:lnSpc>
              <a:buClr>
                <a:srgbClr val="CC0000"/>
              </a:buClr>
              <a:buFont typeface="Wingdings" pitchFamily="2" charset="2"/>
              <a:buChar char="Ø"/>
            </a:pPr>
            <a:r>
              <a:rPr lang="tr-TR" altLang="tr-TR" sz="2300" b="1">
                <a:latin typeface="Arial" charset="0"/>
              </a:rPr>
              <a:t>Hasta/yaralının bilinci yerindeyse; yaralanma şekli dikkate alınarak kişi sırt üstü, bacaklar karına doğru bükülerek ya da düz olarak yatırılır,</a:t>
            </a:r>
          </a:p>
        </p:txBody>
      </p:sp>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255</a:t>
            </a:fld>
            <a:endParaRPr lang="tr-TR"/>
          </a:p>
        </p:txBody>
      </p:sp>
    </p:spTree>
    <p:extLst>
      <p:ext uri="{BB962C8B-B14F-4D97-AF65-F5344CB8AC3E}">
        <p14:creationId xmlns:p14="http://schemas.microsoft.com/office/powerpoint/2010/main" val="610669816"/>
      </p:ext>
    </p:extLst>
  </p:cSld>
  <p:clrMapOvr>
    <a:masterClrMapping/>
  </p:clrMapOvr>
  <p:transition>
    <p:random/>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42938" y="714375"/>
            <a:ext cx="8501062" cy="1139825"/>
          </a:xfrm>
        </p:spPr>
        <p:txBody>
          <a:bodyPr/>
          <a:lstStyle/>
          <a:p>
            <a:pPr algn="ctr" eaLnBrk="1" hangingPunct="1"/>
            <a:r>
              <a:rPr lang="tr-TR" altLang="tr-TR" sz="3200" b="1">
                <a:solidFill>
                  <a:srgbClr val="CC0000"/>
                </a:solidFill>
                <a:latin typeface="Arial" charset="0"/>
              </a:rPr>
              <a:t>DELİCİ KARIN </a:t>
            </a:r>
            <a:br>
              <a:rPr lang="tr-TR" altLang="tr-TR" sz="3200" b="1">
                <a:solidFill>
                  <a:srgbClr val="CC0000"/>
                </a:solidFill>
                <a:latin typeface="Arial" charset="0"/>
              </a:rPr>
            </a:br>
            <a:r>
              <a:rPr lang="tr-TR" altLang="tr-TR" sz="3200" b="1">
                <a:solidFill>
                  <a:srgbClr val="CC0000"/>
                </a:solidFill>
                <a:latin typeface="Arial" charset="0"/>
              </a:rPr>
              <a:t>YARALANMALARINDA İLK YARDIM</a:t>
            </a:r>
          </a:p>
        </p:txBody>
      </p:sp>
      <p:sp>
        <p:nvSpPr>
          <p:cNvPr id="20483" name="Rectangle 3"/>
          <p:cNvSpPr>
            <a:spLocks noGrp="1" noChangeArrowheads="1"/>
          </p:cNvSpPr>
          <p:nvPr>
            <p:ph type="body" sz="half" idx="1"/>
          </p:nvPr>
        </p:nvSpPr>
        <p:spPr>
          <a:xfrm>
            <a:off x="857250" y="2357438"/>
            <a:ext cx="8286750" cy="4162425"/>
          </a:xfrm>
        </p:spPr>
        <p:txBody>
          <a:bodyPr/>
          <a:lstStyle/>
          <a:p>
            <a:pPr eaLnBrk="1" hangingPunct="1">
              <a:buFont typeface="Wingdings" pitchFamily="2" charset="2"/>
              <a:buNone/>
            </a:pPr>
            <a:endParaRPr lang="tr-TR" altLang="tr-TR" sz="2000">
              <a:solidFill>
                <a:schemeClr val="tx2"/>
              </a:solidFill>
              <a:latin typeface="Arial" charset="0"/>
            </a:endParaRPr>
          </a:p>
          <a:p>
            <a:pPr eaLnBrk="1" hangingPunct="1">
              <a:lnSpc>
                <a:spcPct val="150000"/>
              </a:lnSpc>
              <a:buClr>
                <a:srgbClr val="CC0000"/>
              </a:buClr>
              <a:buFont typeface="Wingdings" pitchFamily="2" charset="2"/>
              <a:buChar char="Ø"/>
            </a:pPr>
            <a:r>
              <a:rPr lang="tr-TR" altLang="tr-TR" sz="2300" b="1">
                <a:latin typeface="Arial" charset="0"/>
              </a:rPr>
              <a:t>Isı kaybını önlemek için hasta/yaralının üzeri örtülür,</a:t>
            </a:r>
          </a:p>
          <a:p>
            <a:pPr eaLnBrk="1" hangingPunct="1">
              <a:lnSpc>
                <a:spcPct val="150000"/>
              </a:lnSpc>
              <a:buClr>
                <a:srgbClr val="CC0000"/>
              </a:buClr>
              <a:buFont typeface="Wingdings" pitchFamily="2" charset="2"/>
              <a:buChar char="Ø"/>
            </a:pPr>
            <a:r>
              <a:rPr lang="tr-TR" altLang="tr-TR" sz="2300" b="1">
                <a:latin typeface="Arial" charset="0"/>
              </a:rPr>
              <a:t>Hasta/yaralıya ağızdan yiyecek ve içecek verilmez,</a:t>
            </a:r>
          </a:p>
          <a:p>
            <a:pPr eaLnBrk="1" hangingPunct="1">
              <a:lnSpc>
                <a:spcPct val="150000"/>
              </a:lnSpc>
              <a:buClr>
                <a:srgbClr val="CC0000"/>
              </a:buClr>
              <a:buFont typeface="Wingdings" pitchFamily="2" charset="2"/>
              <a:buChar char="Ø"/>
            </a:pPr>
            <a:r>
              <a:rPr lang="tr-TR" altLang="tr-TR" sz="2300" b="1">
                <a:latin typeface="Arial" charset="0"/>
              </a:rPr>
              <a:t>Hasta/yaralının yaşam bulguları düzenli olarak kontrol edilir,</a:t>
            </a:r>
          </a:p>
          <a:p>
            <a:pPr eaLnBrk="1" hangingPunct="1">
              <a:lnSpc>
                <a:spcPct val="150000"/>
              </a:lnSpc>
              <a:buClr>
                <a:srgbClr val="CC0000"/>
              </a:buClr>
              <a:buFont typeface="Wingdings" pitchFamily="2" charset="2"/>
              <a:buChar char="Ø"/>
            </a:pPr>
            <a:r>
              <a:rPr lang="tr-TR" altLang="tr-TR" sz="2300" b="1">
                <a:latin typeface="Arial" charset="0"/>
              </a:rPr>
              <a:t>Tıbbi yardım için 112 aranır.</a:t>
            </a:r>
          </a:p>
          <a:p>
            <a:pPr eaLnBrk="1" hangingPunct="1">
              <a:lnSpc>
                <a:spcPct val="120000"/>
              </a:lnSpc>
            </a:pPr>
            <a:endParaRPr lang="tr-TR" altLang="tr-TR" sz="2400" b="1">
              <a:latin typeface="Arial" charset="0"/>
            </a:endParaRPr>
          </a:p>
        </p:txBody>
      </p:sp>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256</a:t>
            </a:fld>
            <a:endParaRPr lang="tr-TR"/>
          </a:p>
        </p:txBody>
      </p:sp>
    </p:spTree>
    <p:extLst>
      <p:ext uri="{BB962C8B-B14F-4D97-AF65-F5344CB8AC3E}">
        <p14:creationId xmlns:p14="http://schemas.microsoft.com/office/powerpoint/2010/main" val="2712064293"/>
      </p:ext>
    </p:extLst>
  </p:cSld>
  <p:clrMapOvr>
    <a:masterClrMapping/>
  </p:clrMapOvr>
  <p:transition>
    <p:random/>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42 Resim" descr="abwoun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600" y="3000375"/>
            <a:ext cx="4008438"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44 Resim" descr="abwound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7563" y="3071813"/>
            <a:ext cx="4516437" cy="263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257</a:t>
            </a:fld>
            <a:endParaRPr lang="tr-TR"/>
          </a:p>
        </p:txBody>
      </p:sp>
    </p:spTree>
    <p:extLst>
      <p:ext uri="{BB962C8B-B14F-4D97-AF65-F5344CB8AC3E}">
        <p14:creationId xmlns:p14="http://schemas.microsoft.com/office/powerpoint/2010/main" val="4197518081"/>
      </p:ext>
    </p:extLst>
  </p:cSld>
  <p:clrMapOvr>
    <a:masterClrMapping/>
  </p:clrMapOvr>
  <p:transition>
    <p:random/>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sz="half" idx="1"/>
          </p:nvPr>
        </p:nvSpPr>
        <p:spPr>
          <a:xfrm>
            <a:off x="468313" y="2327275"/>
            <a:ext cx="8075612" cy="4530725"/>
          </a:xfrm>
        </p:spPr>
        <p:txBody>
          <a:bodyPr/>
          <a:lstStyle/>
          <a:p>
            <a:pPr algn="ctr" eaLnBrk="1" hangingPunct="1">
              <a:buFont typeface="Wingdings" pitchFamily="2" charset="2"/>
              <a:buNone/>
            </a:pPr>
            <a:r>
              <a:rPr lang="tr-TR" altLang="tr-TR" sz="5400" b="1" dirty="0">
                <a:solidFill>
                  <a:srgbClr val="CC0000"/>
                </a:solidFill>
                <a:latin typeface="Arial" charset="0"/>
              </a:rPr>
              <a:t> KAFATASI VE OMURGA YARALANMALARI</a:t>
            </a: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258</a:t>
            </a:fld>
            <a:endParaRPr lang="tr-TR"/>
          </a:p>
        </p:txBody>
      </p:sp>
    </p:spTree>
    <p:extLst>
      <p:ext uri="{BB962C8B-B14F-4D97-AF65-F5344CB8AC3E}">
        <p14:creationId xmlns:p14="http://schemas.microsoft.com/office/powerpoint/2010/main" val="3207608635"/>
      </p:ext>
    </p:extLst>
  </p:cSld>
  <p:clrMapOvr>
    <a:masterClrMapping/>
  </p:clrMapOvr>
  <p:transition>
    <p:random/>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ayalEvi.Com - Karikatürl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549275"/>
            <a:ext cx="676910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259</a:t>
            </a:fld>
            <a:endParaRPr lang="tr-TR"/>
          </a:p>
        </p:txBody>
      </p:sp>
    </p:spTree>
    <p:extLst>
      <p:ext uri="{BB962C8B-B14F-4D97-AF65-F5344CB8AC3E}">
        <p14:creationId xmlns:p14="http://schemas.microsoft.com/office/powerpoint/2010/main" val="2517241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692275" y="692150"/>
            <a:ext cx="6254750" cy="987425"/>
          </a:xfrm>
        </p:spPr>
        <p:txBody>
          <a:bodyPr>
            <a:normAutofit fontScale="90000"/>
          </a:bodyPr>
          <a:lstStyle/>
          <a:p>
            <a:pPr algn="ctr" eaLnBrk="1" hangingPunct="1"/>
            <a:r>
              <a:rPr lang="tr-TR" altLang="tr-TR" sz="3200" b="1">
                <a:solidFill>
                  <a:srgbClr val="CC0000"/>
                </a:solidFill>
                <a:latin typeface="Arial" charset="0"/>
              </a:rPr>
              <a:t>OLAY YERİNİN DEĞERLENDİRİLMESİ</a:t>
            </a:r>
          </a:p>
        </p:txBody>
      </p:sp>
      <p:sp>
        <p:nvSpPr>
          <p:cNvPr id="8195" name="Rectangle 3"/>
          <p:cNvSpPr>
            <a:spLocks noGrp="1" noChangeArrowheads="1"/>
          </p:cNvSpPr>
          <p:nvPr>
            <p:ph type="body" sz="half" idx="1"/>
          </p:nvPr>
        </p:nvSpPr>
        <p:spPr>
          <a:xfrm>
            <a:off x="1068388" y="2428875"/>
            <a:ext cx="8075612" cy="3816350"/>
          </a:xfrm>
        </p:spPr>
        <p:txBody>
          <a:bodyPr/>
          <a:lstStyle/>
          <a:p>
            <a:pPr eaLnBrk="1" hangingPunct="1">
              <a:lnSpc>
                <a:spcPct val="90000"/>
              </a:lnSpc>
              <a:buFont typeface="Wingdings" pitchFamily="2" charset="2"/>
              <a:buNone/>
            </a:pPr>
            <a:r>
              <a:rPr lang="tr-TR" altLang="tr-TR" sz="2400" b="1" dirty="0">
                <a:solidFill>
                  <a:srgbClr val="C00000"/>
                </a:solidFill>
                <a:latin typeface="Arial" charset="0"/>
              </a:rPr>
              <a:t>Amaç:</a:t>
            </a:r>
          </a:p>
          <a:p>
            <a:pPr eaLnBrk="1" hangingPunct="1">
              <a:lnSpc>
                <a:spcPct val="90000"/>
              </a:lnSpc>
              <a:buFont typeface="Wingdings" pitchFamily="2" charset="2"/>
              <a:buNone/>
            </a:pPr>
            <a:endParaRPr lang="tr-TR" altLang="tr-TR" sz="2400" b="1" dirty="0">
              <a:latin typeface="Arial" charset="0"/>
            </a:endParaRPr>
          </a:p>
          <a:p>
            <a:pPr eaLnBrk="1" hangingPunct="1">
              <a:lnSpc>
                <a:spcPct val="150000"/>
              </a:lnSpc>
              <a:buFont typeface="Wingdings" pitchFamily="2" charset="2"/>
              <a:buNone/>
            </a:pPr>
            <a:r>
              <a:rPr lang="tr-TR" altLang="tr-TR" sz="2400" b="1" dirty="0">
                <a:latin typeface="Arial" charset="0"/>
              </a:rPr>
              <a:t>-Tekrar kaza olması riskini ortadan kaldırmak,</a:t>
            </a:r>
          </a:p>
          <a:p>
            <a:pPr eaLnBrk="1" hangingPunct="1">
              <a:lnSpc>
                <a:spcPct val="150000"/>
              </a:lnSpc>
              <a:buFont typeface="Wingdings" pitchFamily="2" charset="2"/>
              <a:buNone/>
            </a:pPr>
            <a:r>
              <a:rPr lang="tr-TR" altLang="tr-TR" sz="2400" b="1" dirty="0">
                <a:latin typeface="Arial" charset="0"/>
              </a:rPr>
              <a:t>- Olay yerindeki yaralıların sayısı ve türlerini</a:t>
            </a:r>
          </a:p>
          <a:p>
            <a:pPr eaLnBrk="1" hangingPunct="1">
              <a:lnSpc>
                <a:spcPct val="150000"/>
              </a:lnSpc>
              <a:buFont typeface="Wingdings" pitchFamily="2" charset="2"/>
              <a:buNone/>
            </a:pPr>
            <a:r>
              <a:rPr lang="tr-TR" altLang="tr-TR" sz="2400" b="1" dirty="0">
                <a:latin typeface="Arial" charset="0"/>
              </a:rPr>
              <a:t>	belirlemek</a:t>
            </a:r>
          </a:p>
          <a:p>
            <a:pPr eaLnBrk="1" hangingPunct="1">
              <a:lnSpc>
                <a:spcPct val="90000"/>
              </a:lnSpc>
            </a:pPr>
            <a:endParaRPr lang="tr-TR" altLang="tr-TR" sz="2400" b="1" dirty="0">
              <a:latin typeface="Arial" charset="0"/>
            </a:endParaRP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26</a:t>
            </a:fld>
            <a:endParaRPr lang="tr-TR"/>
          </a:p>
        </p:txBody>
      </p:sp>
    </p:spTree>
    <p:extLst>
      <p:ext uri="{BB962C8B-B14F-4D97-AF65-F5344CB8AC3E}">
        <p14:creationId xmlns:p14="http://schemas.microsoft.com/office/powerpoint/2010/main" val="1546711319"/>
      </p:ext>
    </p:extLst>
  </p:cSld>
  <p:clrMapOvr>
    <a:masterClrMapping/>
  </p:clrMapOvr>
  <p:transition>
    <p:random/>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08175" y="692150"/>
            <a:ext cx="5549900" cy="1008063"/>
          </a:xfrm>
        </p:spPr>
        <p:txBody>
          <a:bodyPr>
            <a:normAutofit fontScale="90000"/>
          </a:bodyPr>
          <a:lstStyle/>
          <a:p>
            <a:pPr algn="ctr" eaLnBrk="1" hangingPunct="1"/>
            <a:r>
              <a:rPr lang="tr-TR" altLang="tr-TR" sz="3200" b="1">
                <a:solidFill>
                  <a:srgbClr val="CC0000"/>
                </a:solidFill>
                <a:latin typeface="Arial" charset="0"/>
              </a:rPr>
              <a:t>KAFATASI VE OMURGA YARALANMALARI</a:t>
            </a:r>
          </a:p>
        </p:txBody>
      </p:sp>
      <p:sp>
        <p:nvSpPr>
          <p:cNvPr id="5123" name="Rectangle 3"/>
          <p:cNvSpPr>
            <a:spLocks noGrp="1" noChangeArrowheads="1"/>
          </p:cNvSpPr>
          <p:nvPr>
            <p:ph type="body" sz="half" idx="1"/>
          </p:nvPr>
        </p:nvSpPr>
        <p:spPr>
          <a:xfrm>
            <a:off x="684213" y="1892300"/>
            <a:ext cx="8459787" cy="4965700"/>
          </a:xfrm>
        </p:spPr>
        <p:txBody>
          <a:bodyPr/>
          <a:lstStyle/>
          <a:p>
            <a:pPr eaLnBrk="1" hangingPunct="1"/>
            <a:endParaRPr lang="tr-TR" altLang="tr-TR" sz="2400">
              <a:latin typeface="Arial" charset="0"/>
            </a:endParaRPr>
          </a:p>
          <a:p>
            <a:pPr eaLnBrk="1" hangingPunct="1">
              <a:lnSpc>
                <a:spcPct val="120000"/>
              </a:lnSpc>
              <a:buClr>
                <a:srgbClr val="CC0000"/>
              </a:buClr>
              <a:buFont typeface="Wingdings" pitchFamily="2" charset="2"/>
              <a:buChar char="Ø"/>
            </a:pPr>
            <a:r>
              <a:rPr lang="tr-TR" altLang="tr-TR" sz="2300" b="1">
                <a:latin typeface="Arial" charset="0"/>
              </a:rPr>
              <a:t>Trafik kazalarında ölümlerin %80’i kafatası ve omurga  yaralanmaları sonucu oluşmaktadır.</a:t>
            </a:r>
          </a:p>
          <a:p>
            <a:pPr eaLnBrk="1" hangingPunct="1">
              <a:lnSpc>
                <a:spcPct val="120000"/>
              </a:lnSpc>
              <a:buClr>
                <a:srgbClr val="CC0000"/>
              </a:buClr>
              <a:buFont typeface="Wingdings" pitchFamily="2" charset="2"/>
              <a:buChar char="Ø"/>
            </a:pPr>
            <a:r>
              <a:rPr lang="tr-TR" altLang="tr-TR" sz="2300" b="1">
                <a:latin typeface="Arial" charset="0"/>
              </a:rPr>
              <a:t>Bel kemiğindeki yaralanmalarda omurgada ani sıkışma ya da ayrılma meydana gelebilir.</a:t>
            </a:r>
          </a:p>
          <a:p>
            <a:pPr eaLnBrk="1" hangingPunct="1">
              <a:lnSpc>
                <a:spcPct val="120000"/>
              </a:lnSpc>
              <a:buClr>
                <a:srgbClr val="CC0000"/>
              </a:buClr>
              <a:buFont typeface="Wingdings" pitchFamily="2" charset="2"/>
              <a:buChar char="Ø"/>
            </a:pPr>
            <a:r>
              <a:rPr lang="tr-TR" altLang="tr-TR" sz="2300" b="1">
                <a:latin typeface="Arial" charset="0"/>
              </a:rPr>
              <a:t>Merkezi Sinir Sistemi etkilenerek olumsuz sonuçlarla karşılaşılabilir.</a:t>
            </a:r>
          </a:p>
          <a:p>
            <a:pPr eaLnBrk="1" hangingPunct="1">
              <a:lnSpc>
                <a:spcPct val="120000"/>
              </a:lnSpc>
              <a:buFont typeface="Wingdings" pitchFamily="2" charset="2"/>
              <a:buNone/>
            </a:pPr>
            <a:endParaRPr lang="tr-TR" altLang="tr-TR" sz="2400" b="1">
              <a:latin typeface="Arial" charset="0"/>
            </a:endParaRPr>
          </a:p>
          <a:p>
            <a:pPr eaLnBrk="1" hangingPunct="1">
              <a:buFont typeface="Wingdings" pitchFamily="2" charset="2"/>
              <a:buNone/>
            </a:pPr>
            <a:endParaRPr lang="tr-TR" altLang="tr-TR" sz="2400" b="1">
              <a:latin typeface="Arial" charset="0"/>
            </a:endParaRPr>
          </a:p>
        </p:txBody>
      </p:sp>
      <p:pic>
        <p:nvPicPr>
          <p:cNvPr id="5124" name="Picture 4" descr="ilkyardım 246"/>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072063" y="5286375"/>
            <a:ext cx="2232025" cy="1285875"/>
          </a:xfrm>
          <a:noFill/>
        </p:spPr>
      </p:pic>
      <p:pic>
        <p:nvPicPr>
          <p:cNvPr id="5125" name="Picture 5" descr="ilkyardım 252"/>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500188" y="5143500"/>
            <a:ext cx="2363787" cy="1357313"/>
          </a:xfrm>
          <a:noFill/>
        </p:spPr>
      </p:pic>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260</a:t>
            </a:fld>
            <a:endParaRPr lang="tr-TR"/>
          </a:p>
        </p:txBody>
      </p:sp>
    </p:spTree>
    <p:extLst>
      <p:ext uri="{BB962C8B-B14F-4D97-AF65-F5344CB8AC3E}">
        <p14:creationId xmlns:p14="http://schemas.microsoft.com/office/powerpoint/2010/main" val="2179735431"/>
      </p:ext>
    </p:extLst>
  </p:cSld>
  <p:clrMapOvr>
    <a:masterClrMapping/>
  </p:clrMapOvr>
  <p:transition>
    <p:random/>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214438" y="714375"/>
            <a:ext cx="8229600" cy="1139825"/>
          </a:xfrm>
        </p:spPr>
        <p:txBody>
          <a:bodyPr/>
          <a:lstStyle/>
          <a:p>
            <a:pPr algn="ctr" eaLnBrk="1" hangingPunct="1"/>
            <a:r>
              <a:rPr lang="tr-TR" altLang="tr-TR" sz="3200" b="1">
                <a:solidFill>
                  <a:srgbClr val="CC0000"/>
                </a:solidFill>
                <a:latin typeface="Arial" charset="0"/>
              </a:rPr>
              <a:t>KAFATASI </a:t>
            </a:r>
            <a:br>
              <a:rPr lang="tr-TR" altLang="tr-TR" sz="3200" b="1">
                <a:solidFill>
                  <a:srgbClr val="CC0000"/>
                </a:solidFill>
                <a:latin typeface="Arial" charset="0"/>
              </a:rPr>
            </a:br>
            <a:r>
              <a:rPr lang="tr-TR" altLang="tr-TR" sz="3200" b="1">
                <a:solidFill>
                  <a:srgbClr val="CC0000"/>
                </a:solidFill>
                <a:latin typeface="Arial" charset="0"/>
              </a:rPr>
              <a:t>YARALANMA ÇEŞİTLERİ</a:t>
            </a:r>
          </a:p>
        </p:txBody>
      </p:sp>
      <p:sp>
        <p:nvSpPr>
          <p:cNvPr id="6147" name="Rectangle 3"/>
          <p:cNvSpPr>
            <a:spLocks noGrp="1" noChangeArrowheads="1"/>
          </p:cNvSpPr>
          <p:nvPr>
            <p:ph type="body" idx="1"/>
          </p:nvPr>
        </p:nvSpPr>
        <p:spPr>
          <a:xfrm>
            <a:off x="1000125" y="2143125"/>
            <a:ext cx="7943850" cy="4530725"/>
          </a:xfrm>
        </p:spPr>
        <p:txBody>
          <a:bodyPr/>
          <a:lstStyle/>
          <a:p>
            <a:pPr eaLnBrk="1" hangingPunct="1">
              <a:lnSpc>
                <a:spcPct val="180000"/>
              </a:lnSpc>
              <a:buClr>
                <a:srgbClr val="CC0000"/>
              </a:buClr>
              <a:buFont typeface="Wingdings" pitchFamily="2" charset="2"/>
              <a:buChar char="Ø"/>
            </a:pPr>
            <a:r>
              <a:rPr lang="tr-TR" altLang="tr-TR" sz="2400" b="1" dirty="0">
                <a:latin typeface="Arial" charset="0"/>
              </a:rPr>
              <a:t>Saçlı deride yaralanmalar</a:t>
            </a:r>
          </a:p>
          <a:p>
            <a:pPr eaLnBrk="1" hangingPunct="1">
              <a:lnSpc>
                <a:spcPct val="180000"/>
              </a:lnSpc>
              <a:buClr>
                <a:srgbClr val="CC0000"/>
              </a:buClr>
              <a:buFont typeface="Wingdings" pitchFamily="2" charset="2"/>
              <a:buChar char="Ø"/>
            </a:pPr>
            <a:r>
              <a:rPr lang="tr-TR" altLang="tr-TR" sz="2400" b="1" dirty="0">
                <a:latin typeface="Arial" charset="0"/>
              </a:rPr>
              <a:t>Kafatası, beyin yaralanmaları</a:t>
            </a:r>
          </a:p>
          <a:p>
            <a:pPr eaLnBrk="1" hangingPunct="1">
              <a:lnSpc>
                <a:spcPct val="180000"/>
              </a:lnSpc>
              <a:buClr>
                <a:srgbClr val="CC0000"/>
              </a:buClr>
              <a:buFont typeface="Wingdings" pitchFamily="2" charset="2"/>
              <a:buNone/>
            </a:pPr>
            <a:r>
              <a:rPr lang="tr-TR" altLang="tr-TR" sz="2400" b="1" dirty="0">
                <a:latin typeface="Arial" charset="0"/>
              </a:rPr>
              <a:t>                    * Kafatası kırıkları</a:t>
            </a:r>
          </a:p>
          <a:p>
            <a:pPr eaLnBrk="1" hangingPunct="1">
              <a:lnSpc>
                <a:spcPct val="180000"/>
              </a:lnSpc>
              <a:buClr>
                <a:srgbClr val="CC0000"/>
              </a:buClr>
              <a:buFont typeface="Wingdings" pitchFamily="2" charset="2"/>
              <a:buNone/>
            </a:pPr>
            <a:r>
              <a:rPr lang="tr-TR" altLang="tr-TR" sz="2400" b="1" dirty="0">
                <a:latin typeface="Arial" charset="0"/>
              </a:rPr>
              <a:t>                    * Yüz yaralanmaları</a:t>
            </a:r>
          </a:p>
          <a:p>
            <a:pPr eaLnBrk="1" hangingPunct="1">
              <a:lnSpc>
                <a:spcPct val="180000"/>
              </a:lnSpc>
              <a:buClr>
                <a:srgbClr val="CC0000"/>
              </a:buClr>
              <a:buFont typeface="Wingdings" pitchFamily="2" charset="2"/>
              <a:buNone/>
            </a:pPr>
            <a:r>
              <a:rPr lang="tr-TR" altLang="tr-TR" sz="2400" b="1" dirty="0">
                <a:latin typeface="Arial" charset="0"/>
              </a:rPr>
              <a:t>                    * Omurga (bel kemiği) yaralanmaları</a:t>
            </a:r>
          </a:p>
        </p:txBody>
      </p:sp>
      <p:sp>
        <p:nvSpPr>
          <p:cNvPr id="3" name="Slayt Numarası Yer Tutucusu 2"/>
          <p:cNvSpPr>
            <a:spLocks noGrp="1"/>
          </p:cNvSpPr>
          <p:nvPr>
            <p:ph type="sldNum" sz="quarter" idx="12"/>
          </p:nvPr>
        </p:nvSpPr>
        <p:spPr/>
        <p:txBody>
          <a:bodyPr/>
          <a:lstStyle/>
          <a:p>
            <a:fld id="{F302176B-0E47-46AC-8F43-DAB4B8A37D06}" type="slidenum">
              <a:rPr lang="tr-TR" smtClean="0"/>
              <a:t>261</a:t>
            </a:fld>
            <a:endParaRPr lang="tr-TR"/>
          </a:p>
        </p:txBody>
      </p:sp>
    </p:spTree>
    <p:extLst>
      <p:ext uri="{BB962C8B-B14F-4D97-AF65-F5344CB8AC3E}">
        <p14:creationId xmlns:p14="http://schemas.microsoft.com/office/powerpoint/2010/main" val="1745928693"/>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214438" y="714375"/>
            <a:ext cx="8229600" cy="1139825"/>
          </a:xfrm>
        </p:spPr>
        <p:txBody>
          <a:bodyPr/>
          <a:lstStyle/>
          <a:p>
            <a:pPr algn="ctr" eaLnBrk="1" hangingPunct="1"/>
            <a:r>
              <a:rPr lang="tr-TR" altLang="tr-TR" sz="3200" b="1">
                <a:solidFill>
                  <a:srgbClr val="CC0000"/>
                </a:solidFill>
                <a:latin typeface="Arial" charset="0"/>
              </a:rPr>
              <a:t>KAFATASI OMURGA YARALANMALARININ NEDENLERİ</a:t>
            </a:r>
          </a:p>
        </p:txBody>
      </p:sp>
      <p:sp>
        <p:nvSpPr>
          <p:cNvPr id="7171" name="Rectangle 3"/>
          <p:cNvSpPr>
            <a:spLocks noGrp="1" noChangeArrowheads="1"/>
          </p:cNvSpPr>
          <p:nvPr>
            <p:ph type="body" idx="1"/>
          </p:nvPr>
        </p:nvSpPr>
        <p:spPr>
          <a:xfrm>
            <a:off x="1000125" y="2214563"/>
            <a:ext cx="7943850" cy="4459287"/>
          </a:xfrm>
        </p:spPr>
        <p:txBody>
          <a:bodyPr/>
          <a:lstStyle/>
          <a:p>
            <a:pPr eaLnBrk="1" hangingPunct="1">
              <a:lnSpc>
                <a:spcPct val="180000"/>
              </a:lnSpc>
              <a:buClr>
                <a:srgbClr val="CC0000"/>
              </a:buClr>
              <a:buFont typeface="Wingdings" pitchFamily="2" charset="2"/>
              <a:buChar char="Ø"/>
            </a:pPr>
            <a:r>
              <a:rPr lang="tr-TR" altLang="tr-TR" sz="2400" b="1">
                <a:latin typeface="Arial" charset="0"/>
              </a:rPr>
              <a:t>Yüksek bir yerden düşme,</a:t>
            </a:r>
          </a:p>
          <a:p>
            <a:pPr eaLnBrk="1" hangingPunct="1">
              <a:lnSpc>
                <a:spcPct val="180000"/>
              </a:lnSpc>
              <a:buClr>
                <a:srgbClr val="CC0000"/>
              </a:buClr>
              <a:buFont typeface="Wingdings" pitchFamily="2" charset="2"/>
              <a:buChar char="Ø"/>
            </a:pPr>
            <a:r>
              <a:rPr lang="tr-TR" altLang="tr-TR" sz="2400" b="1">
                <a:latin typeface="Arial" charset="0"/>
              </a:rPr>
              <a:t>Baş ve gövde yaralanmaları,</a:t>
            </a:r>
          </a:p>
          <a:p>
            <a:pPr eaLnBrk="1" hangingPunct="1">
              <a:lnSpc>
                <a:spcPct val="180000"/>
              </a:lnSpc>
              <a:buClr>
                <a:srgbClr val="CC0000"/>
              </a:buClr>
              <a:buFont typeface="Wingdings" pitchFamily="2" charset="2"/>
              <a:buChar char="Ø"/>
            </a:pPr>
            <a:r>
              <a:rPr lang="tr-TR" altLang="tr-TR" sz="2400" b="1">
                <a:latin typeface="Arial" charset="0"/>
              </a:rPr>
              <a:t>Otomobil ve bisiklet kazaları,</a:t>
            </a:r>
          </a:p>
          <a:p>
            <a:pPr eaLnBrk="1" hangingPunct="1">
              <a:lnSpc>
                <a:spcPct val="180000"/>
              </a:lnSpc>
              <a:buClr>
                <a:srgbClr val="CC0000"/>
              </a:buClr>
              <a:buFont typeface="Wingdings" pitchFamily="2" charset="2"/>
              <a:buChar char="Ø"/>
            </a:pPr>
            <a:r>
              <a:rPr lang="tr-TR" altLang="tr-TR" sz="2400" b="1">
                <a:latin typeface="Arial" charset="0"/>
              </a:rPr>
              <a:t>Spor iş  kazaları,</a:t>
            </a:r>
          </a:p>
          <a:p>
            <a:pPr eaLnBrk="1" hangingPunct="1">
              <a:lnSpc>
                <a:spcPct val="180000"/>
              </a:lnSpc>
              <a:buClr>
                <a:srgbClr val="CC0000"/>
              </a:buClr>
              <a:buFont typeface="Wingdings" pitchFamily="2" charset="2"/>
              <a:buChar char="Ø"/>
            </a:pPr>
            <a:r>
              <a:rPr lang="tr-TR" altLang="tr-TR" sz="2400" b="1">
                <a:latin typeface="Arial" charset="0"/>
              </a:rPr>
              <a:t>Yıkıntı altında kalma.</a:t>
            </a:r>
          </a:p>
        </p:txBody>
      </p:sp>
      <p:sp>
        <p:nvSpPr>
          <p:cNvPr id="3" name="Slayt Numarası Yer Tutucusu 2"/>
          <p:cNvSpPr>
            <a:spLocks noGrp="1"/>
          </p:cNvSpPr>
          <p:nvPr>
            <p:ph type="sldNum" sz="quarter" idx="12"/>
          </p:nvPr>
        </p:nvSpPr>
        <p:spPr/>
        <p:txBody>
          <a:bodyPr/>
          <a:lstStyle/>
          <a:p>
            <a:fld id="{F302176B-0E47-46AC-8F43-DAB4B8A37D06}" type="slidenum">
              <a:rPr lang="tr-TR" smtClean="0"/>
              <a:t>262</a:t>
            </a:fld>
            <a:endParaRPr lang="tr-TR"/>
          </a:p>
        </p:txBody>
      </p:sp>
    </p:spTree>
    <p:extLst>
      <p:ext uri="{BB962C8B-B14F-4D97-AF65-F5344CB8AC3E}">
        <p14:creationId xmlns:p14="http://schemas.microsoft.com/office/powerpoint/2010/main" val="3886958552"/>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258888" y="692150"/>
            <a:ext cx="7340600" cy="1079500"/>
          </a:xfrm>
        </p:spPr>
        <p:txBody>
          <a:bodyPr/>
          <a:lstStyle/>
          <a:p>
            <a:pPr algn="ctr" eaLnBrk="1" hangingPunct="1"/>
            <a:r>
              <a:rPr lang="tr-TR" altLang="tr-TR" sz="3200" b="1">
                <a:solidFill>
                  <a:srgbClr val="CC0000"/>
                </a:solidFill>
                <a:latin typeface="Arial" charset="0"/>
              </a:rPr>
              <a:t>KAFATASI VE OMURGA YARALANMALARI</a:t>
            </a:r>
          </a:p>
        </p:txBody>
      </p:sp>
      <p:sp>
        <p:nvSpPr>
          <p:cNvPr id="8195" name="Rectangle 3"/>
          <p:cNvSpPr>
            <a:spLocks noGrp="1" noChangeArrowheads="1"/>
          </p:cNvSpPr>
          <p:nvPr>
            <p:ph type="body" sz="half" idx="1"/>
          </p:nvPr>
        </p:nvSpPr>
        <p:spPr>
          <a:xfrm>
            <a:off x="928688" y="2357438"/>
            <a:ext cx="6000750" cy="4500562"/>
          </a:xfrm>
        </p:spPr>
        <p:txBody>
          <a:bodyPr/>
          <a:lstStyle/>
          <a:p>
            <a:pPr eaLnBrk="1" hangingPunct="1">
              <a:lnSpc>
                <a:spcPct val="80000"/>
              </a:lnSpc>
              <a:buFont typeface="Wingdings" pitchFamily="2" charset="2"/>
              <a:buNone/>
            </a:pPr>
            <a:r>
              <a:rPr lang="tr-TR" altLang="tr-TR" sz="2400" b="1">
                <a:solidFill>
                  <a:srgbClr val="CC0000"/>
                </a:solidFill>
                <a:latin typeface="Arial" charset="0"/>
              </a:rPr>
              <a:t>Belirtiler</a:t>
            </a:r>
          </a:p>
          <a:p>
            <a:pPr eaLnBrk="1" hangingPunct="1">
              <a:lnSpc>
                <a:spcPct val="120000"/>
              </a:lnSpc>
              <a:buClr>
                <a:srgbClr val="CC0000"/>
              </a:buClr>
              <a:buFont typeface="Wingdings" pitchFamily="2" charset="2"/>
              <a:buChar char="Ø"/>
            </a:pPr>
            <a:r>
              <a:rPr lang="tr-TR" altLang="tr-TR" sz="2300" b="1">
                <a:latin typeface="Arial" charset="0"/>
              </a:rPr>
              <a:t>Bilinç düzeyinde değişmeler,</a:t>
            </a:r>
          </a:p>
          <a:p>
            <a:pPr eaLnBrk="1" hangingPunct="1">
              <a:lnSpc>
                <a:spcPct val="120000"/>
              </a:lnSpc>
              <a:buClr>
                <a:srgbClr val="CC0000"/>
              </a:buClr>
              <a:buFont typeface="Wingdings" pitchFamily="2" charset="2"/>
              <a:buChar char="Ø"/>
            </a:pPr>
            <a:r>
              <a:rPr lang="tr-TR" altLang="tr-TR" sz="2300" b="1">
                <a:latin typeface="Arial" charset="0"/>
              </a:rPr>
              <a:t>Hafıza değişiklikleri ya da hafıza kaybı,</a:t>
            </a:r>
          </a:p>
          <a:p>
            <a:pPr eaLnBrk="1" hangingPunct="1">
              <a:lnSpc>
                <a:spcPct val="120000"/>
              </a:lnSpc>
              <a:buClr>
                <a:srgbClr val="CC0000"/>
              </a:buClr>
              <a:buFont typeface="Wingdings" pitchFamily="2" charset="2"/>
              <a:buChar char="Ø"/>
            </a:pPr>
            <a:r>
              <a:rPr lang="tr-TR" altLang="tr-TR" sz="2300" b="1">
                <a:latin typeface="Arial" charset="0"/>
              </a:rPr>
              <a:t>Başta, boyunda ve sırtta şiddetli ağrı,</a:t>
            </a:r>
          </a:p>
          <a:p>
            <a:pPr eaLnBrk="1" hangingPunct="1">
              <a:lnSpc>
                <a:spcPct val="120000"/>
              </a:lnSpc>
              <a:buClr>
                <a:srgbClr val="CC0000"/>
              </a:buClr>
              <a:buFont typeface="Wingdings" pitchFamily="2" charset="2"/>
              <a:buChar char="Ø"/>
            </a:pPr>
            <a:r>
              <a:rPr lang="tr-TR" altLang="tr-TR" sz="2300" b="1">
                <a:latin typeface="Arial" charset="0"/>
              </a:rPr>
              <a:t>Elde ve parmaklarda karıncalanma ya da his kaybı,</a:t>
            </a:r>
          </a:p>
          <a:p>
            <a:pPr eaLnBrk="1" hangingPunct="1">
              <a:lnSpc>
                <a:spcPct val="120000"/>
              </a:lnSpc>
              <a:buClr>
                <a:srgbClr val="CC0000"/>
              </a:buClr>
              <a:buFont typeface="Wingdings" pitchFamily="2" charset="2"/>
              <a:buChar char="Ø"/>
            </a:pPr>
            <a:r>
              <a:rPr lang="tr-TR" altLang="tr-TR" sz="2300" b="1">
                <a:latin typeface="Arial" charset="0"/>
              </a:rPr>
              <a:t>Vücudun herhangi bir yerinde tam ya da kısmi hareket kaybı. </a:t>
            </a:r>
          </a:p>
        </p:txBody>
      </p:sp>
      <p:pic>
        <p:nvPicPr>
          <p:cNvPr id="8196" name="Picture 4" descr="ilkyardım 556"/>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7215188" y="2357438"/>
            <a:ext cx="1620837" cy="2857500"/>
          </a:xfrm>
          <a:noFill/>
        </p:spPr>
      </p:pic>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263</a:t>
            </a:fld>
            <a:endParaRPr lang="tr-TR"/>
          </a:p>
        </p:txBody>
      </p:sp>
    </p:spTree>
    <p:extLst>
      <p:ext uri="{BB962C8B-B14F-4D97-AF65-F5344CB8AC3E}">
        <p14:creationId xmlns:p14="http://schemas.microsoft.com/office/powerpoint/2010/main" val="2345727233"/>
      </p:ext>
    </p:extLst>
  </p:cSld>
  <p:clrMapOvr>
    <a:masterClrMapping/>
  </p:clrMapOvr>
  <p:transition>
    <p:random/>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23850" y="476250"/>
            <a:ext cx="8229600" cy="1139825"/>
          </a:xfrm>
        </p:spPr>
        <p:txBody>
          <a:bodyPr/>
          <a:lstStyle/>
          <a:p>
            <a:pPr algn="ctr" eaLnBrk="1" hangingPunct="1"/>
            <a:r>
              <a:rPr lang="tr-TR" altLang="tr-TR" sz="3200" b="1">
                <a:solidFill>
                  <a:srgbClr val="CC0000"/>
                </a:solidFill>
                <a:latin typeface="Arial" charset="0"/>
              </a:rPr>
              <a:t>KAFATASI VE OMURGA YARALANMALARI</a:t>
            </a:r>
          </a:p>
        </p:txBody>
      </p:sp>
      <p:sp>
        <p:nvSpPr>
          <p:cNvPr id="9219" name="Rectangle 3"/>
          <p:cNvSpPr>
            <a:spLocks noGrp="1" noChangeArrowheads="1"/>
          </p:cNvSpPr>
          <p:nvPr>
            <p:ph type="body" idx="1"/>
          </p:nvPr>
        </p:nvSpPr>
        <p:spPr>
          <a:xfrm>
            <a:off x="785813" y="2428875"/>
            <a:ext cx="8158162" cy="4173538"/>
          </a:xfrm>
        </p:spPr>
        <p:txBody>
          <a:bodyPr/>
          <a:lstStyle/>
          <a:p>
            <a:pPr eaLnBrk="1" hangingPunct="1">
              <a:lnSpc>
                <a:spcPct val="160000"/>
              </a:lnSpc>
              <a:buClr>
                <a:srgbClr val="CC0000"/>
              </a:buClr>
              <a:buFont typeface="Wingdings" pitchFamily="2" charset="2"/>
              <a:buChar char="Ø"/>
            </a:pPr>
            <a:r>
              <a:rPr lang="tr-TR" altLang="tr-TR" sz="2300" b="1">
                <a:latin typeface="Arial" charset="0"/>
              </a:rPr>
              <a:t>Baş ya da omurgada şekil bozukluğu,</a:t>
            </a:r>
          </a:p>
          <a:p>
            <a:pPr eaLnBrk="1" hangingPunct="1">
              <a:lnSpc>
                <a:spcPct val="160000"/>
              </a:lnSpc>
              <a:buClr>
                <a:srgbClr val="CC0000"/>
              </a:buClr>
              <a:buFont typeface="Wingdings" pitchFamily="2" charset="2"/>
              <a:buChar char="Ø"/>
            </a:pPr>
            <a:r>
              <a:rPr lang="tr-TR" altLang="tr-TR" sz="2300" b="1">
                <a:latin typeface="Arial" charset="0"/>
              </a:rPr>
              <a:t>Burun ve kulaktan beyin omurilik sıvısı ve kan gelmesi,</a:t>
            </a:r>
          </a:p>
          <a:p>
            <a:pPr eaLnBrk="1" hangingPunct="1">
              <a:lnSpc>
                <a:spcPct val="160000"/>
              </a:lnSpc>
              <a:buClr>
                <a:srgbClr val="CC0000"/>
              </a:buClr>
              <a:buFont typeface="Wingdings" pitchFamily="2" charset="2"/>
              <a:buChar char="Ø"/>
            </a:pPr>
            <a:r>
              <a:rPr lang="tr-TR" altLang="tr-TR" sz="2300" b="1">
                <a:latin typeface="Arial" charset="0"/>
              </a:rPr>
              <a:t>Baş, boyun ve sırtta dış kanama,</a:t>
            </a:r>
          </a:p>
          <a:p>
            <a:pPr eaLnBrk="1" hangingPunct="1">
              <a:lnSpc>
                <a:spcPct val="160000"/>
              </a:lnSpc>
              <a:buClr>
                <a:srgbClr val="CC0000"/>
              </a:buClr>
              <a:buFont typeface="Wingdings" pitchFamily="2" charset="2"/>
              <a:buChar char="Ø"/>
            </a:pPr>
            <a:r>
              <a:rPr lang="tr-TR" altLang="tr-TR" sz="2300" b="1">
                <a:latin typeface="Arial" charset="0"/>
              </a:rPr>
              <a:t>Sarsıntı,</a:t>
            </a:r>
          </a:p>
          <a:p>
            <a:pPr eaLnBrk="1" hangingPunct="1">
              <a:lnSpc>
                <a:spcPct val="160000"/>
              </a:lnSpc>
              <a:buClr>
                <a:srgbClr val="CC0000"/>
              </a:buClr>
              <a:buFont typeface="Wingdings" pitchFamily="2" charset="2"/>
              <a:buChar char="Ø"/>
            </a:pPr>
            <a:r>
              <a:rPr lang="tr-TR" altLang="tr-TR" sz="2300" b="1">
                <a:latin typeface="Arial" charset="0"/>
              </a:rPr>
              <a:t>Denge kaybı,</a:t>
            </a:r>
          </a:p>
          <a:p>
            <a:pPr eaLnBrk="1" hangingPunct="1">
              <a:lnSpc>
                <a:spcPct val="160000"/>
              </a:lnSpc>
              <a:buClr>
                <a:srgbClr val="CC0000"/>
              </a:buClr>
              <a:buFont typeface="Wingdings" pitchFamily="2" charset="2"/>
              <a:buChar char="Ø"/>
            </a:pPr>
            <a:r>
              <a:rPr lang="tr-TR" altLang="tr-TR" sz="2300" b="1">
                <a:latin typeface="Arial" charset="0"/>
              </a:rPr>
              <a:t>Kulak ve göz çevresinde morluk.</a:t>
            </a:r>
          </a:p>
          <a:p>
            <a:pPr eaLnBrk="1" hangingPunct="1">
              <a:lnSpc>
                <a:spcPct val="160000"/>
              </a:lnSpc>
              <a:buFont typeface="Wingdings" pitchFamily="2" charset="2"/>
              <a:buChar char="Ø"/>
            </a:pPr>
            <a:endParaRPr lang="tr-TR" altLang="tr-TR" sz="2400" b="1">
              <a:latin typeface="Arial" charset="0"/>
            </a:endParaRPr>
          </a:p>
        </p:txBody>
      </p:sp>
      <p:sp>
        <p:nvSpPr>
          <p:cNvPr id="3" name="Slayt Numarası Yer Tutucusu 2"/>
          <p:cNvSpPr>
            <a:spLocks noGrp="1"/>
          </p:cNvSpPr>
          <p:nvPr>
            <p:ph type="sldNum" sz="quarter" idx="12"/>
          </p:nvPr>
        </p:nvSpPr>
        <p:spPr/>
        <p:txBody>
          <a:bodyPr/>
          <a:lstStyle/>
          <a:p>
            <a:fld id="{F302176B-0E47-46AC-8F43-DAB4B8A37D06}" type="slidenum">
              <a:rPr lang="tr-TR" smtClean="0"/>
              <a:t>264</a:t>
            </a:fld>
            <a:endParaRPr lang="tr-TR"/>
          </a:p>
        </p:txBody>
      </p:sp>
    </p:spTree>
    <p:extLst>
      <p:ext uri="{BB962C8B-B14F-4D97-AF65-F5344CB8AC3E}">
        <p14:creationId xmlns:p14="http://schemas.microsoft.com/office/powerpoint/2010/main" val="276374282"/>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23850" y="476250"/>
            <a:ext cx="8229600" cy="1139825"/>
          </a:xfrm>
        </p:spPr>
        <p:txBody>
          <a:bodyPr/>
          <a:lstStyle/>
          <a:p>
            <a:pPr algn="ctr" eaLnBrk="1" hangingPunct="1"/>
            <a:r>
              <a:rPr lang="tr-TR" altLang="tr-TR" sz="3200" b="1">
                <a:solidFill>
                  <a:srgbClr val="CC0000"/>
                </a:solidFill>
                <a:latin typeface="Arial" charset="0"/>
              </a:rPr>
              <a:t>     KAFATASI VE OMURGA YARALANMALARI</a:t>
            </a:r>
          </a:p>
        </p:txBody>
      </p:sp>
      <p:sp>
        <p:nvSpPr>
          <p:cNvPr id="10243" name="Rectangle 3"/>
          <p:cNvSpPr>
            <a:spLocks noGrp="1" noChangeArrowheads="1"/>
          </p:cNvSpPr>
          <p:nvPr>
            <p:ph type="body" idx="1"/>
          </p:nvPr>
        </p:nvSpPr>
        <p:spPr>
          <a:xfrm>
            <a:off x="1071563" y="2327275"/>
            <a:ext cx="7842250" cy="4530725"/>
          </a:xfrm>
        </p:spPr>
        <p:txBody>
          <a:bodyPr/>
          <a:lstStyle/>
          <a:p>
            <a:pPr eaLnBrk="1" hangingPunct="1">
              <a:lnSpc>
                <a:spcPct val="160000"/>
              </a:lnSpc>
              <a:buClr>
                <a:srgbClr val="CC0000"/>
              </a:buClr>
              <a:buFont typeface="Wingdings" pitchFamily="2" charset="2"/>
              <a:buNone/>
            </a:pPr>
            <a:r>
              <a:rPr lang="tr-TR" altLang="tr-TR" sz="2400" b="1">
                <a:solidFill>
                  <a:srgbClr val="C00000"/>
                </a:solidFill>
                <a:latin typeface="Arial" charset="0"/>
              </a:rPr>
              <a:t>Hastada hiçbir belirti yoksa bile;</a:t>
            </a:r>
          </a:p>
          <a:p>
            <a:pPr eaLnBrk="1" hangingPunct="1">
              <a:lnSpc>
                <a:spcPct val="160000"/>
              </a:lnSpc>
              <a:buClr>
                <a:srgbClr val="CC0000"/>
              </a:buClr>
              <a:buFont typeface="Wingdings" pitchFamily="2" charset="2"/>
              <a:buChar char="Ø"/>
            </a:pPr>
            <a:r>
              <a:rPr lang="tr-TR" altLang="tr-TR" sz="2300" b="1">
                <a:latin typeface="Arial" charset="0"/>
              </a:rPr>
              <a:t>Yüz ve köprücük kemiği yaralanmalarında</a:t>
            </a:r>
          </a:p>
          <a:p>
            <a:pPr eaLnBrk="1" hangingPunct="1">
              <a:lnSpc>
                <a:spcPct val="160000"/>
              </a:lnSpc>
              <a:buClr>
                <a:srgbClr val="CC0000"/>
              </a:buClr>
              <a:buFont typeface="Wingdings" pitchFamily="2" charset="2"/>
              <a:buChar char="Ø"/>
            </a:pPr>
            <a:r>
              <a:rPr lang="tr-TR" altLang="tr-TR" sz="2300" b="1">
                <a:latin typeface="Arial" charset="0"/>
              </a:rPr>
              <a:t>Tüm düşme vakalarında</a:t>
            </a:r>
          </a:p>
          <a:p>
            <a:pPr eaLnBrk="1" hangingPunct="1">
              <a:lnSpc>
                <a:spcPct val="160000"/>
              </a:lnSpc>
              <a:buClr>
                <a:srgbClr val="CC0000"/>
              </a:buClr>
              <a:buFont typeface="Wingdings" pitchFamily="2" charset="2"/>
              <a:buChar char="Ø"/>
            </a:pPr>
            <a:r>
              <a:rPr lang="tr-TR" altLang="tr-TR" sz="2300" b="1">
                <a:latin typeface="Arial" charset="0"/>
              </a:rPr>
              <a:t>Trafik kazalarında</a:t>
            </a:r>
          </a:p>
          <a:p>
            <a:pPr eaLnBrk="1" hangingPunct="1">
              <a:lnSpc>
                <a:spcPct val="160000"/>
              </a:lnSpc>
              <a:buClr>
                <a:srgbClr val="CC0000"/>
              </a:buClr>
              <a:buFont typeface="Wingdings" pitchFamily="2" charset="2"/>
              <a:buChar char="Ø"/>
            </a:pPr>
            <a:r>
              <a:rPr lang="tr-TR" altLang="tr-TR" sz="2300" b="1">
                <a:latin typeface="Arial" charset="0"/>
              </a:rPr>
              <a:t>Bilinci kapalı tüm hasta/yaralılarda</a:t>
            </a:r>
          </a:p>
          <a:p>
            <a:pPr algn="ctr" eaLnBrk="1" hangingPunct="1">
              <a:lnSpc>
                <a:spcPct val="160000"/>
              </a:lnSpc>
              <a:buClr>
                <a:srgbClr val="CC0000"/>
              </a:buClr>
              <a:buFont typeface="Wingdings" pitchFamily="2" charset="2"/>
              <a:buNone/>
            </a:pPr>
            <a:r>
              <a:rPr lang="tr-TR" altLang="tr-TR" sz="2300" b="1">
                <a:solidFill>
                  <a:srgbClr val="C00000"/>
                </a:solidFill>
                <a:latin typeface="Arial" charset="0"/>
              </a:rPr>
              <a:t>   Kafatası ve omurga yaralanması var olduğu düşünülmelidir.</a:t>
            </a:r>
          </a:p>
          <a:p>
            <a:pPr eaLnBrk="1" hangingPunct="1">
              <a:lnSpc>
                <a:spcPct val="160000"/>
              </a:lnSpc>
            </a:pPr>
            <a:endParaRPr lang="tr-TR" altLang="tr-TR" sz="2400" b="1">
              <a:latin typeface="Arial" charset="0"/>
            </a:endParaRPr>
          </a:p>
        </p:txBody>
      </p:sp>
      <p:sp>
        <p:nvSpPr>
          <p:cNvPr id="3" name="Slayt Numarası Yer Tutucusu 2"/>
          <p:cNvSpPr>
            <a:spLocks noGrp="1"/>
          </p:cNvSpPr>
          <p:nvPr>
            <p:ph type="sldNum" sz="quarter" idx="12"/>
          </p:nvPr>
        </p:nvSpPr>
        <p:spPr/>
        <p:txBody>
          <a:bodyPr/>
          <a:lstStyle/>
          <a:p>
            <a:fld id="{F302176B-0E47-46AC-8F43-DAB4B8A37D06}" type="slidenum">
              <a:rPr lang="tr-TR" smtClean="0"/>
              <a:t>265</a:t>
            </a:fld>
            <a:endParaRPr lang="tr-TR"/>
          </a:p>
        </p:txBody>
      </p:sp>
    </p:spTree>
    <p:extLst>
      <p:ext uri="{BB962C8B-B14F-4D97-AF65-F5344CB8AC3E}">
        <p14:creationId xmlns:p14="http://schemas.microsoft.com/office/powerpoint/2010/main" val="345588173"/>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000125" y="428625"/>
            <a:ext cx="7913688" cy="1214438"/>
          </a:xfrm>
        </p:spPr>
        <p:txBody>
          <a:bodyPr/>
          <a:lstStyle/>
          <a:p>
            <a:pPr algn="ctr" eaLnBrk="1" hangingPunct="1"/>
            <a:r>
              <a:rPr lang="tr-TR" altLang="tr-TR" sz="2800" b="1">
                <a:solidFill>
                  <a:srgbClr val="CC0000"/>
                </a:solidFill>
                <a:latin typeface="Arial" charset="0"/>
              </a:rPr>
              <a:t>KAFATASI VE OMURGA YARALANMALARINDA İLK YARDIM</a:t>
            </a:r>
          </a:p>
        </p:txBody>
      </p:sp>
      <p:sp>
        <p:nvSpPr>
          <p:cNvPr id="11267" name="Rectangle 3"/>
          <p:cNvSpPr>
            <a:spLocks noGrp="1" noChangeArrowheads="1"/>
          </p:cNvSpPr>
          <p:nvPr>
            <p:ph type="body" sz="half" idx="1"/>
          </p:nvPr>
        </p:nvSpPr>
        <p:spPr>
          <a:xfrm>
            <a:off x="500063" y="2000250"/>
            <a:ext cx="5929312" cy="4530725"/>
          </a:xfrm>
        </p:spPr>
        <p:txBody>
          <a:bodyPr/>
          <a:lstStyle/>
          <a:p>
            <a:pPr eaLnBrk="1" hangingPunct="1">
              <a:lnSpc>
                <a:spcPct val="90000"/>
              </a:lnSpc>
              <a:buFont typeface="Wingdings" pitchFamily="2" charset="2"/>
              <a:buChar char="Ø"/>
            </a:pPr>
            <a:endParaRPr lang="tr-TR" altLang="tr-TR" sz="2400" b="1">
              <a:solidFill>
                <a:srgbClr val="CC0000"/>
              </a:solidFill>
              <a:latin typeface="Arial" charset="0"/>
            </a:endParaRPr>
          </a:p>
          <a:p>
            <a:pPr eaLnBrk="1" hangingPunct="1">
              <a:buClr>
                <a:srgbClr val="CC0000"/>
              </a:buClr>
              <a:buFont typeface="Wingdings" pitchFamily="2" charset="2"/>
              <a:buChar char="Ø"/>
            </a:pPr>
            <a:r>
              <a:rPr lang="tr-TR" altLang="tr-TR" sz="2300" b="1">
                <a:latin typeface="Arial" charset="0"/>
              </a:rPr>
              <a:t>Bilinç ve  diğer yaşam bulguları kontrol edilir,</a:t>
            </a:r>
          </a:p>
          <a:p>
            <a:pPr eaLnBrk="1" hangingPunct="1">
              <a:buClr>
                <a:srgbClr val="CC0000"/>
              </a:buClr>
              <a:buFont typeface="Wingdings" pitchFamily="2" charset="2"/>
              <a:buChar char="Ø"/>
            </a:pPr>
            <a:r>
              <a:rPr lang="tr-TR" altLang="tr-TR" sz="2300" b="1">
                <a:latin typeface="Arial" charset="0"/>
              </a:rPr>
              <a:t>Tıbbi yardım için 112 aranır,</a:t>
            </a:r>
          </a:p>
          <a:p>
            <a:pPr eaLnBrk="1" hangingPunct="1">
              <a:buClr>
                <a:srgbClr val="CC0000"/>
              </a:buClr>
              <a:buFont typeface="Wingdings" pitchFamily="2" charset="2"/>
              <a:buChar char="Ø"/>
            </a:pPr>
            <a:r>
              <a:rPr lang="tr-TR" altLang="tr-TR" sz="2300" b="1">
                <a:solidFill>
                  <a:srgbClr val="FF0000"/>
                </a:solidFill>
                <a:latin typeface="Arial" charset="0"/>
              </a:rPr>
              <a:t>Bilinci açıksa; </a:t>
            </a:r>
            <a:r>
              <a:rPr lang="tr-TR" altLang="tr-TR" sz="2300" b="1">
                <a:latin typeface="Arial" charset="0"/>
              </a:rPr>
              <a:t>hasta/yaralının </a:t>
            </a:r>
          </a:p>
          <a:p>
            <a:pPr eaLnBrk="1" hangingPunct="1">
              <a:buClr>
                <a:srgbClr val="CC0000"/>
              </a:buClr>
              <a:buFont typeface="Wingdings" pitchFamily="2" charset="2"/>
              <a:buNone/>
            </a:pPr>
            <a:r>
              <a:rPr lang="tr-TR" altLang="tr-TR" sz="2300" b="1">
                <a:latin typeface="Arial" charset="0"/>
              </a:rPr>
              <a:t>	 hareket etmemesi sağlanır,</a:t>
            </a:r>
          </a:p>
          <a:p>
            <a:pPr eaLnBrk="1" hangingPunct="1">
              <a:buClr>
                <a:srgbClr val="CC0000"/>
              </a:buClr>
              <a:buFont typeface="Wingdings" pitchFamily="2" charset="2"/>
              <a:buChar char="Ø"/>
            </a:pPr>
            <a:r>
              <a:rPr lang="tr-TR" altLang="tr-TR" sz="2300" b="1">
                <a:latin typeface="Arial" charset="0"/>
              </a:rPr>
              <a:t>Herhangi bir tehlike söz konusu ise ayaklarından tutularak düz pozisyonda </a:t>
            </a:r>
            <a:r>
              <a:rPr lang="tr-TR" altLang="tr-TR" sz="2300" b="1">
                <a:solidFill>
                  <a:srgbClr val="CC0000"/>
                </a:solidFill>
                <a:latin typeface="Arial" charset="0"/>
              </a:rPr>
              <a:t>sürükleme yöntemi</a:t>
            </a:r>
            <a:r>
              <a:rPr lang="tr-TR" altLang="tr-TR" sz="2300" b="1">
                <a:latin typeface="Arial" charset="0"/>
              </a:rPr>
              <a:t> ile taşınarak  daha güvenli bir yere alınır.</a:t>
            </a:r>
          </a:p>
          <a:p>
            <a:pPr eaLnBrk="1" hangingPunct="1">
              <a:buFont typeface="Wingdings" pitchFamily="2" charset="2"/>
              <a:buChar char="Ø"/>
            </a:pPr>
            <a:endParaRPr lang="tr-TR" altLang="tr-TR" sz="2400" b="1">
              <a:latin typeface="Arial" charset="0"/>
            </a:endParaRPr>
          </a:p>
          <a:p>
            <a:pPr eaLnBrk="1" hangingPunct="1">
              <a:buClr>
                <a:srgbClr val="CC0000"/>
              </a:buClr>
              <a:buFont typeface="Wingdings" pitchFamily="2" charset="2"/>
              <a:buChar char="Ø"/>
            </a:pPr>
            <a:endParaRPr lang="tr-TR" altLang="tr-TR" sz="2400" b="1">
              <a:latin typeface="Arial" charset="0"/>
            </a:endParaRPr>
          </a:p>
        </p:txBody>
      </p:sp>
      <p:pic>
        <p:nvPicPr>
          <p:cNvPr id="11268" name="Picture 4" descr="C:\Documents and Settings\ozge.akdag\Desktop\İlk Yardım Eğitimci Eğitimi\ilk yardım fotoğrafları\ER1_31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2357438"/>
            <a:ext cx="3429000" cy="216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266</a:t>
            </a:fld>
            <a:endParaRPr lang="tr-TR"/>
          </a:p>
        </p:txBody>
      </p:sp>
    </p:spTree>
    <p:extLst>
      <p:ext uri="{BB962C8B-B14F-4D97-AF65-F5344CB8AC3E}">
        <p14:creationId xmlns:p14="http://schemas.microsoft.com/office/powerpoint/2010/main" val="3902996947"/>
      </p:ext>
    </p:extLst>
  </p:cSld>
  <p:clrMapOvr>
    <a:masterClrMapping/>
  </p:clrMapOvr>
  <p:transition>
    <p:random/>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914400" y="620713"/>
            <a:ext cx="8229600" cy="1139825"/>
          </a:xfrm>
        </p:spPr>
        <p:txBody>
          <a:bodyPr/>
          <a:lstStyle/>
          <a:p>
            <a:pPr algn="ctr" eaLnBrk="1" hangingPunct="1"/>
            <a:r>
              <a:rPr lang="tr-TR" altLang="tr-TR" sz="3200" b="1">
                <a:solidFill>
                  <a:srgbClr val="CC0000"/>
                </a:solidFill>
                <a:latin typeface="Arial" charset="0"/>
              </a:rPr>
              <a:t>KAFATASI VE OMURGA YARALANMALARINDA İLK YARDIM</a:t>
            </a:r>
          </a:p>
        </p:txBody>
      </p:sp>
      <p:sp>
        <p:nvSpPr>
          <p:cNvPr id="12291" name="Rectangle 3"/>
          <p:cNvSpPr>
            <a:spLocks noGrp="1" noChangeArrowheads="1"/>
          </p:cNvSpPr>
          <p:nvPr>
            <p:ph type="body" sz="half" idx="1"/>
          </p:nvPr>
        </p:nvSpPr>
        <p:spPr>
          <a:xfrm>
            <a:off x="785813" y="2071688"/>
            <a:ext cx="8143875" cy="4530725"/>
          </a:xfrm>
        </p:spPr>
        <p:txBody>
          <a:bodyPr/>
          <a:lstStyle/>
          <a:p>
            <a:pPr eaLnBrk="1" hangingPunct="1">
              <a:buFont typeface="Wingdings" pitchFamily="2" charset="2"/>
              <a:buNone/>
            </a:pPr>
            <a:endParaRPr lang="tr-TR" altLang="tr-TR" sz="2400" b="1" dirty="0">
              <a:latin typeface="Arial" charset="0"/>
            </a:endParaRPr>
          </a:p>
          <a:p>
            <a:pPr eaLnBrk="1" hangingPunct="1">
              <a:buClr>
                <a:srgbClr val="CC0000"/>
              </a:buClr>
              <a:buFont typeface="Wingdings" pitchFamily="2" charset="2"/>
              <a:buChar char="Ø"/>
            </a:pPr>
            <a:endParaRPr lang="tr-TR" altLang="tr-TR" sz="2400" b="1" dirty="0">
              <a:latin typeface="Arial" charset="0"/>
            </a:endParaRPr>
          </a:p>
          <a:p>
            <a:pPr eaLnBrk="1" hangingPunct="1">
              <a:buClr>
                <a:srgbClr val="CC0000"/>
              </a:buClr>
              <a:buFont typeface="Wingdings" pitchFamily="2" charset="2"/>
              <a:buChar char="Ø"/>
            </a:pPr>
            <a:r>
              <a:rPr lang="tr-TR" altLang="tr-TR" sz="2400" b="1" dirty="0">
                <a:latin typeface="Arial" charset="0"/>
              </a:rPr>
              <a:t>Hasta/yaralının taşıma ve sevki sırasında; baş-boyun-gövde ekseninin bozulmamasına ve sarsıntıya maruz kalmamasına dikkat edilmelidir.</a:t>
            </a:r>
          </a:p>
          <a:p>
            <a:pPr eaLnBrk="1" hangingPunct="1">
              <a:buFont typeface="Wingdings" pitchFamily="2" charset="2"/>
              <a:buChar char="Ø"/>
            </a:pPr>
            <a:endParaRPr lang="tr-TR" altLang="tr-TR" sz="2400" b="1" dirty="0">
              <a:latin typeface="Arial" charset="0"/>
            </a:endParaRPr>
          </a:p>
          <a:p>
            <a:pPr eaLnBrk="1" hangingPunct="1">
              <a:buFont typeface="Wingdings" pitchFamily="2" charset="2"/>
              <a:buChar char="Ø"/>
            </a:pPr>
            <a:r>
              <a:rPr lang="tr-TR" altLang="tr-TR" sz="2400" b="1" dirty="0">
                <a:latin typeface="Arial" charset="0"/>
              </a:rPr>
              <a:t>Hasta / yaralı asla yalnız bırakılmamalıdır.</a:t>
            </a:r>
          </a:p>
          <a:p>
            <a:pPr eaLnBrk="1" hangingPunct="1">
              <a:buFont typeface="Wingdings" pitchFamily="2" charset="2"/>
              <a:buChar char="Ø"/>
            </a:pPr>
            <a:endParaRPr lang="tr-TR" altLang="tr-TR" sz="2400" b="1" dirty="0">
              <a:latin typeface="Arial" charset="0"/>
            </a:endParaRPr>
          </a:p>
          <a:p>
            <a:pPr eaLnBrk="1" hangingPunct="1">
              <a:buFont typeface="Wingdings" pitchFamily="2" charset="2"/>
              <a:buChar char="Ø"/>
            </a:pPr>
            <a:endParaRPr lang="tr-TR" altLang="tr-TR" sz="2400" b="1" dirty="0">
              <a:latin typeface="Arial" charset="0"/>
            </a:endParaRPr>
          </a:p>
        </p:txBody>
      </p:sp>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267</a:t>
            </a:fld>
            <a:endParaRPr lang="tr-TR"/>
          </a:p>
        </p:txBody>
      </p:sp>
    </p:spTree>
    <p:extLst>
      <p:ext uri="{BB962C8B-B14F-4D97-AF65-F5344CB8AC3E}">
        <p14:creationId xmlns:p14="http://schemas.microsoft.com/office/powerpoint/2010/main" val="1187767565"/>
      </p:ext>
    </p:extLst>
  </p:cSld>
  <p:clrMapOvr>
    <a:masterClrMapping/>
  </p:clrMapOvr>
  <p:transition>
    <p:random/>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sz="quarter"/>
          </p:nvPr>
        </p:nvSpPr>
        <p:spPr>
          <a:xfrm>
            <a:off x="1619250" y="836613"/>
            <a:ext cx="6621463" cy="941387"/>
          </a:xfrm>
        </p:spPr>
        <p:txBody>
          <a:bodyPr>
            <a:normAutofit fontScale="90000"/>
          </a:bodyPr>
          <a:lstStyle/>
          <a:p>
            <a:pPr algn="ctr" eaLnBrk="1" hangingPunct="1"/>
            <a:r>
              <a:rPr lang="tr-TR" altLang="tr-TR" sz="3400" b="1">
                <a:solidFill>
                  <a:srgbClr val="CC0000"/>
                </a:solidFill>
                <a:latin typeface="Comic Sans MS" pitchFamily="66" charset="0"/>
              </a:rPr>
              <a:t>KAFATASI VE OMURGA YARALANMALARI</a:t>
            </a:r>
          </a:p>
        </p:txBody>
      </p:sp>
      <p:pic>
        <p:nvPicPr>
          <p:cNvPr id="13315" name="Picture 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5745163" y="2428875"/>
            <a:ext cx="3398837" cy="2970213"/>
          </a:xfrm>
          <a:noFill/>
        </p:spPr>
      </p:pic>
      <p:pic>
        <p:nvPicPr>
          <p:cNvPr id="13316" name="Picture 4"/>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38163" y="1630363"/>
            <a:ext cx="2519362" cy="2519362"/>
          </a:xfrm>
          <a:noFill/>
        </p:spPr>
      </p:pic>
      <p:pic>
        <p:nvPicPr>
          <p:cNvPr id="13317" name="Picture 5"/>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2786063" y="3643313"/>
            <a:ext cx="2517775" cy="2222500"/>
          </a:xfrm>
          <a:noFill/>
        </p:spPr>
      </p:pic>
      <p:sp>
        <p:nvSpPr>
          <p:cNvPr id="13318" name="Rectangle 7"/>
          <p:cNvSpPr>
            <a:spLocks noChangeArrowheads="1"/>
          </p:cNvSpPr>
          <p:nvPr/>
        </p:nvSpPr>
        <p:spPr bwMode="auto">
          <a:xfrm>
            <a:off x="1835150" y="5876925"/>
            <a:ext cx="59055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Comic Sans MS" pitchFamily="66" charset="0"/>
                <a:cs typeface="Arial" charset="0"/>
              </a:defRPr>
            </a:lvl1pPr>
            <a:lvl2pPr marL="742950" indent="-285750" eaLnBrk="0" hangingPunct="0">
              <a:defRPr sz="1200" b="1">
                <a:solidFill>
                  <a:schemeClr val="tx1"/>
                </a:solidFill>
                <a:latin typeface="Comic Sans MS" pitchFamily="66" charset="0"/>
                <a:cs typeface="Arial" charset="0"/>
              </a:defRPr>
            </a:lvl2pPr>
            <a:lvl3pPr marL="1143000" indent="-228600" eaLnBrk="0" hangingPunct="0">
              <a:defRPr sz="1200" b="1">
                <a:solidFill>
                  <a:schemeClr val="tx1"/>
                </a:solidFill>
                <a:latin typeface="Comic Sans MS" pitchFamily="66" charset="0"/>
                <a:cs typeface="Arial" charset="0"/>
              </a:defRPr>
            </a:lvl3pPr>
            <a:lvl4pPr marL="1600200" indent="-228600" eaLnBrk="0" hangingPunct="0">
              <a:defRPr sz="1200" b="1">
                <a:solidFill>
                  <a:schemeClr val="tx1"/>
                </a:solidFill>
                <a:latin typeface="Comic Sans MS" pitchFamily="66" charset="0"/>
                <a:cs typeface="Arial" charset="0"/>
              </a:defRPr>
            </a:lvl4pPr>
            <a:lvl5pPr marL="2057400" indent="-228600" eaLnBrk="0" hangingPunct="0">
              <a:defRPr sz="1200" b="1">
                <a:solidFill>
                  <a:schemeClr val="tx1"/>
                </a:solidFill>
                <a:latin typeface="Comic Sans MS" pitchFamily="66" charset="0"/>
                <a:cs typeface="Arial" charset="0"/>
              </a:defRPr>
            </a:lvl5pPr>
            <a:lvl6pPr marL="2514600" indent="-228600" eaLnBrk="0" fontAlgn="base" hangingPunct="0">
              <a:spcBef>
                <a:spcPct val="0"/>
              </a:spcBef>
              <a:spcAft>
                <a:spcPct val="0"/>
              </a:spcAft>
              <a:defRPr sz="1200" b="1">
                <a:solidFill>
                  <a:schemeClr val="tx1"/>
                </a:solidFill>
                <a:latin typeface="Comic Sans MS" pitchFamily="66" charset="0"/>
                <a:cs typeface="Arial" charset="0"/>
              </a:defRPr>
            </a:lvl6pPr>
            <a:lvl7pPr marL="2971800" indent="-228600" eaLnBrk="0" fontAlgn="base" hangingPunct="0">
              <a:spcBef>
                <a:spcPct val="0"/>
              </a:spcBef>
              <a:spcAft>
                <a:spcPct val="0"/>
              </a:spcAft>
              <a:defRPr sz="1200" b="1">
                <a:solidFill>
                  <a:schemeClr val="tx1"/>
                </a:solidFill>
                <a:latin typeface="Comic Sans MS" pitchFamily="66" charset="0"/>
                <a:cs typeface="Arial" charset="0"/>
              </a:defRPr>
            </a:lvl7pPr>
            <a:lvl8pPr marL="3429000" indent="-228600" eaLnBrk="0" fontAlgn="base" hangingPunct="0">
              <a:spcBef>
                <a:spcPct val="0"/>
              </a:spcBef>
              <a:spcAft>
                <a:spcPct val="0"/>
              </a:spcAft>
              <a:defRPr sz="1200" b="1">
                <a:solidFill>
                  <a:schemeClr val="tx1"/>
                </a:solidFill>
                <a:latin typeface="Comic Sans MS" pitchFamily="66" charset="0"/>
                <a:cs typeface="Arial" charset="0"/>
              </a:defRPr>
            </a:lvl8pPr>
            <a:lvl9pPr marL="3886200" indent="-228600" eaLnBrk="0" fontAlgn="base" hangingPunct="0">
              <a:spcBef>
                <a:spcPct val="0"/>
              </a:spcBef>
              <a:spcAft>
                <a:spcPct val="0"/>
              </a:spcAft>
              <a:defRPr sz="1200" b="1">
                <a:solidFill>
                  <a:schemeClr val="tx1"/>
                </a:solidFill>
                <a:latin typeface="Comic Sans MS" pitchFamily="66" charset="0"/>
                <a:cs typeface="Arial" charset="0"/>
              </a:defRPr>
            </a:lvl9pPr>
          </a:lstStyle>
          <a:p>
            <a:r>
              <a:rPr lang="tr-TR" altLang="tr-TR" sz="2200">
                <a:solidFill>
                  <a:srgbClr val="CC0000"/>
                </a:solidFill>
              </a:rPr>
              <a:t>TAŞIMA</a:t>
            </a:r>
            <a:r>
              <a:rPr lang="tr-TR" altLang="tr-TR" sz="2200">
                <a:solidFill>
                  <a:schemeClr val="tx2"/>
                </a:solidFill>
              </a:rPr>
              <a:t> </a:t>
            </a:r>
            <a:r>
              <a:rPr lang="tr-TR" altLang="tr-TR" sz="2200"/>
              <a:t> güvenli şekilde yapılmalıdır!</a:t>
            </a:r>
          </a:p>
        </p:txBody>
      </p:sp>
      <p:sp>
        <p:nvSpPr>
          <p:cNvPr id="3" name="Slayt Numarası Yer Tutucusu 2"/>
          <p:cNvSpPr>
            <a:spLocks noGrp="1"/>
          </p:cNvSpPr>
          <p:nvPr>
            <p:ph type="sldNum" sz="quarter" idx="12"/>
          </p:nvPr>
        </p:nvSpPr>
        <p:spPr/>
        <p:txBody>
          <a:bodyPr/>
          <a:lstStyle/>
          <a:p>
            <a:pPr>
              <a:defRPr/>
            </a:pPr>
            <a:fld id="{27CB6F72-6007-4C7F-B0A5-568A19F3FAD0}" type="slidenum">
              <a:rPr lang="tr-TR" smtClean="0"/>
              <a:pPr>
                <a:defRPr/>
              </a:pPr>
              <a:t>268</a:t>
            </a:fld>
            <a:endParaRPr lang="tr-TR"/>
          </a:p>
        </p:txBody>
      </p:sp>
    </p:spTree>
    <p:extLst>
      <p:ext uri="{BB962C8B-B14F-4D97-AF65-F5344CB8AC3E}">
        <p14:creationId xmlns:p14="http://schemas.microsoft.com/office/powerpoint/2010/main" val="2025723074"/>
      </p:ext>
    </p:extLst>
  </p:cSld>
  <p:clrMapOvr>
    <a:masterClrMapping/>
  </p:clrMapOvr>
  <p:transition>
    <p:random/>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sp>
        <p:nvSpPr>
          <p:cNvPr id="5" name="Slayt Numarası Yer Tutucusu 4"/>
          <p:cNvSpPr>
            <a:spLocks noGrp="1"/>
          </p:cNvSpPr>
          <p:nvPr>
            <p:ph type="sldNum" sz="quarter" idx="12"/>
          </p:nvPr>
        </p:nvSpPr>
        <p:spPr/>
        <p:txBody>
          <a:bodyPr/>
          <a:lstStyle/>
          <a:p>
            <a:fld id="{F302176B-0E47-46AC-8F43-DAB4B8A37D06}" type="slidenum">
              <a:rPr lang="tr-TR" smtClean="0"/>
              <a:t>269</a:t>
            </a:fld>
            <a:endParaRPr lang="tr-TR"/>
          </a:p>
        </p:txBody>
      </p:sp>
    </p:spTree>
    <p:extLst>
      <p:ext uri="{BB962C8B-B14F-4D97-AF65-F5344CB8AC3E}">
        <p14:creationId xmlns:p14="http://schemas.microsoft.com/office/powerpoint/2010/main" val="29144949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F:\22072008181026-bmw_electr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27</a:t>
            </a:fld>
            <a:endParaRPr lang="tr-TR"/>
          </a:p>
        </p:txBody>
      </p:sp>
    </p:spTree>
    <p:extLst>
      <p:ext uri="{BB962C8B-B14F-4D97-AF65-F5344CB8AC3E}">
        <p14:creationId xmlns:p14="http://schemas.microsoft.com/office/powerpoint/2010/main" val="2702581247"/>
      </p:ext>
    </p:extLst>
  </p:cSld>
  <p:clrMapOvr>
    <a:masterClrMapping/>
  </p:clrMapOvr>
  <p:transition>
    <p:random/>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2 Metin Yer Tutucusu"/>
          <p:cNvSpPr>
            <a:spLocks noGrp="1"/>
          </p:cNvSpPr>
          <p:nvPr>
            <p:ph type="body" sz="half" idx="1"/>
          </p:nvPr>
        </p:nvSpPr>
        <p:spPr>
          <a:xfrm>
            <a:off x="457200" y="1357313"/>
            <a:ext cx="8229600" cy="2432050"/>
          </a:xfrm>
        </p:spPr>
        <p:txBody>
          <a:bodyPr>
            <a:normAutofit fontScale="92500" lnSpcReduction="20000"/>
          </a:bodyPr>
          <a:lstStyle/>
          <a:p>
            <a:pPr>
              <a:buFont typeface="Wingdings" pitchFamily="2" charset="2"/>
              <a:buNone/>
            </a:pPr>
            <a:r>
              <a:rPr lang="tr-TR" altLang="tr-TR" b="1">
                <a:solidFill>
                  <a:srgbClr val="CC0000"/>
                </a:solidFill>
                <a:latin typeface="Arial" charset="0"/>
              </a:rPr>
              <a:t> </a:t>
            </a:r>
          </a:p>
          <a:p>
            <a:endParaRPr lang="tr-TR" altLang="tr-TR" b="1">
              <a:solidFill>
                <a:srgbClr val="CC0000"/>
              </a:solidFill>
              <a:latin typeface="Arial" charset="0"/>
            </a:endParaRPr>
          </a:p>
          <a:p>
            <a:pPr algn="ctr">
              <a:buFont typeface="Wingdings" pitchFamily="2" charset="2"/>
              <a:buNone/>
            </a:pPr>
            <a:r>
              <a:rPr lang="tr-TR" altLang="tr-TR" sz="5400" b="1">
                <a:solidFill>
                  <a:srgbClr val="CC0000"/>
                </a:solidFill>
                <a:latin typeface="Arial" charset="0"/>
              </a:rPr>
              <a:t>ISI DENGESİ BOZUKLUKLARI</a:t>
            </a:r>
            <a:endParaRPr lang="tr-TR" altLang="tr-TR" sz="5400"/>
          </a:p>
        </p:txBody>
      </p:sp>
      <p:sp>
        <p:nvSpPr>
          <p:cNvPr id="3075" name="3 İçerik Yer Tutucusu"/>
          <p:cNvSpPr>
            <a:spLocks noGrp="1"/>
          </p:cNvSpPr>
          <p:nvPr>
            <p:ph sz="half" idx="2"/>
          </p:nvPr>
        </p:nvSpPr>
        <p:spPr>
          <a:xfrm>
            <a:off x="500063" y="4429125"/>
            <a:ext cx="8229600" cy="1701800"/>
          </a:xfrm>
        </p:spPr>
        <p:txBody>
          <a:bodyPr>
            <a:normAutofit lnSpcReduction="10000"/>
          </a:bodyPr>
          <a:lstStyle/>
          <a:p>
            <a:pPr>
              <a:buFont typeface="Wingdings" pitchFamily="2" charset="2"/>
              <a:buNone/>
            </a:pPr>
            <a:r>
              <a:rPr lang="tr-TR" altLang="tr-TR" dirty="0"/>
              <a:t>			</a:t>
            </a:r>
            <a:r>
              <a:rPr lang="tr-TR" altLang="tr-TR" b="1" dirty="0">
                <a:solidFill>
                  <a:srgbClr val="C00000"/>
                </a:solidFill>
              </a:rPr>
              <a:t>- Yanıklar</a:t>
            </a:r>
          </a:p>
          <a:p>
            <a:pPr>
              <a:buFont typeface="Wingdings" pitchFamily="2" charset="2"/>
              <a:buNone/>
            </a:pPr>
            <a:r>
              <a:rPr lang="tr-TR" altLang="tr-TR" b="1" dirty="0">
                <a:solidFill>
                  <a:srgbClr val="C00000"/>
                </a:solidFill>
              </a:rPr>
              <a:t>			- Sıcak Çarpması</a:t>
            </a:r>
          </a:p>
          <a:p>
            <a:pPr>
              <a:buFont typeface="Wingdings" pitchFamily="2" charset="2"/>
              <a:buNone/>
            </a:pPr>
            <a:r>
              <a:rPr lang="tr-TR" altLang="tr-TR" b="1" dirty="0">
                <a:solidFill>
                  <a:srgbClr val="C00000"/>
                </a:solidFill>
              </a:rPr>
              <a:t>			- Donmalar</a:t>
            </a:r>
          </a:p>
        </p:txBody>
      </p:sp>
      <p:sp>
        <p:nvSpPr>
          <p:cNvPr id="3" name="Slayt Numarası Yer Tutucusu 2"/>
          <p:cNvSpPr>
            <a:spLocks noGrp="1"/>
          </p:cNvSpPr>
          <p:nvPr>
            <p:ph type="sldNum" sz="quarter" idx="12"/>
          </p:nvPr>
        </p:nvSpPr>
        <p:spPr/>
        <p:txBody>
          <a:bodyPr/>
          <a:lstStyle/>
          <a:p>
            <a:pPr>
              <a:defRPr/>
            </a:pPr>
            <a:fld id="{6F428671-D67F-4E47-B9DC-D2E38FEDC148}" type="slidenum">
              <a:rPr lang="tr-TR" smtClean="0"/>
              <a:pPr>
                <a:defRPr/>
              </a:pPr>
              <a:t>270</a:t>
            </a:fld>
            <a:endParaRPr lang="tr-TR"/>
          </a:p>
        </p:txBody>
      </p:sp>
    </p:spTree>
    <p:extLst>
      <p:ext uri="{BB962C8B-B14F-4D97-AF65-F5344CB8AC3E}">
        <p14:creationId xmlns:p14="http://schemas.microsoft.com/office/powerpoint/2010/main" val="3746390412"/>
      </p:ext>
    </p:extLst>
  </p:cSld>
  <p:clrMapOvr>
    <a:masterClrMapping/>
  </p:clrMapOvr>
  <p:transition>
    <p:random/>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Dikdörtgen"/>
          <p:cNvSpPr>
            <a:spLocks noChangeArrowheads="1"/>
          </p:cNvSpPr>
          <p:nvPr/>
        </p:nvSpPr>
        <p:spPr bwMode="auto">
          <a:xfrm>
            <a:off x="3143250" y="3290888"/>
            <a:ext cx="347503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Comic Sans MS" pitchFamily="66" charset="0"/>
                <a:cs typeface="Arial" charset="0"/>
              </a:defRPr>
            </a:lvl1pPr>
            <a:lvl2pPr marL="742950" indent="-285750" eaLnBrk="0" hangingPunct="0">
              <a:defRPr sz="1200" b="1">
                <a:solidFill>
                  <a:schemeClr val="tx1"/>
                </a:solidFill>
                <a:latin typeface="Comic Sans MS" pitchFamily="66" charset="0"/>
                <a:cs typeface="Arial" charset="0"/>
              </a:defRPr>
            </a:lvl2pPr>
            <a:lvl3pPr marL="1143000" indent="-228600" eaLnBrk="0" hangingPunct="0">
              <a:defRPr sz="1200" b="1">
                <a:solidFill>
                  <a:schemeClr val="tx1"/>
                </a:solidFill>
                <a:latin typeface="Comic Sans MS" pitchFamily="66" charset="0"/>
                <a:cs typeface="Arial" charset="0"/>
              </a:defRPr>
            </a:lvl3pPr>
            <a:lvl4pPr marL="1600200" indent="-228600" eaLnBrk="0" hangingPunct="0">
              <a:defRPr sz="1200" b="1">
                <a:solidFill>
                  <a:schemeClr val="tx1"/>
                </a:solidFill>
                <a:latin typeface="Comic Sans MS" pitchFamily="66" charset="0"/>
                <a:cs typeface="Arial" charset="0"/>
              </a:defRPr>
            </a:lvl4pPr>
            <a:lvl5pPr marL="2057400" indent="-228600" eaLnBrk="0" hangingPunct="0">
              <a:defRPr sz="1200" b="1">
                <a:solidFill>
                  <a:schemeClr val="tx1"/>
                </a:solidFill>
                <a:latin typeface="Comic Sans MS" pitchFamily="66" charset="0"/>
                <a:cs typeface="Arial" charset="0"/>
              </a:defRPr>
            </a:lvl5pPr>
            <a:lvl6pPr marL="2514600" indent="-228600" eaLnBrk="0" fontAlgn="base" hangingPunct="0">
              <a:spcBef>
                <a:spcPct val="0"/>
              </a:spcBef>
              <a:spcAft>
                <a:spcPct val="0"/>
              </a:spcAft>
              <a:defRPr sz="1200" b="1">
                <a:solidFill>
                  <a:schemeClr val="tx1"/>
                </a:solidFill>
                <a:latin typeface="Comic Sans MS" pitchFamily="66" charset="0"/>
                <a:cs typeface="Arial" charset="0"/>
              </a:defRPr>
            </a:lvl6pPr>
            <a:lvl7pPr marL="2971800" indent="-228600" eaLnBrk="0" fontAlgn="base" hangingPunct="0">
              <a:spcBef>
                <a:spcPct val="0"/>
              </a:spcBef>
              <a:spcAft>
                <a:spcPct val="0"/>
              </a:spcAft>
              <a:defRPr sz="1200" b="1">
                <a:solidFill>
                  <a:schemeClr val="tx1"/>
                </a:solidFill>
                <a:latin typeface="Comic Sans MS" pitchFamily="66" charset="0"/>
                <a:cs typeface="Arial" charset="0"/>
              </a:defRPr>
            </a:lvl7pPr>
            <a:lvl8pPr marL="3429000" indent="-228600" eaLnBrk="0" fontAlgn="base" hangingPunct="0">
              <a:spcBef>
                <a:spcPct val="0"/>
              </a:spcBef>
              <a:spcAft>
                <a:spcPct val="0"/>
              </a:spcAft>
              <a:defRPr sz="1200" b="1">
                <a:solidFill>
                  <a:schemeClr val="tx1"/>
                </a:solidFill>
                <a:latin typeface="Comic Sans MS" pitchFamily="66" charset="0"/>
                <a:cs typeface="Arial" charset="0"/>
              </a:defRPr>
            </a:lvl8pPr>
            <a:lvl9pPr marL="3886200" indent="-228600" eaLnBrk="0" fontAlgn="base" hangingPunct="0">
              <a:spcBef>
                <a:spcPct val="0"/>
              </a:spcBef>
              <a:spcAft>
                <a:spcPct val="0"/>
              </a:spcAft>
              <a:defRPr sz="1200" b="1">
                <a:solidFill>
                  <a:schemeClr val="tx1"/>
                </a:solidFill>
                <a:latin typeface="Comic Sans MS" pitchFamily="66" charset="0"/>
                <a:cs typeface="Arial" charset="0"/>
              </a:defRPr>
            </a:lvl9pPr>
          </a:lstStyle>
          <a:p>
            <a:pPr algn="ctr" eaLnBrk="1" hangingPunct="1"/>
            <a:r>
              <a:rPr lang="tr-TR" altLang="tr-TR" sz="4400">
                <a:solidFill>
                  <a:srgbClr val="CC0000"/>
                </a:solidFill>
                <a:latin typeface="Arial" charset="0"/>
              </a:rPr>
              <a:t>YANIKLAR</a:t>
            </a:r>
            <a:endParaRPr lang="tr-TR" altLang="tr-TR" sz="4400"/>
          </a:p>
        </p:txBody>
      </p:sp>
      <p:sp>
        <p:nvSpPr>
          <p:cNvPr id="3" name="Slayt Numarası Yer Tutucusu 2"/>
          <p:cNvSpPr>
            <a:spLocks noGrp="1"/>
          </p:cNvSpPr>
          <p:nvPr>
            <p:ph type="sldNum" sz="quarter" idx="12"/>
          </p:nvPr>
        </p:nvSpPr>
        <p:spPr/>
        <p:txBody>
          <a:bodyPr/>
          <a:lstStyle/>
          <a:p>
            <a:fld id="{F302176B-0E47-46AC-8F43-DAB4B8A37D06}" type="slidenum">
              <a:rPr lang="tr-TR" smtClean="0"/>
              <a:t>271</a:t>
            </a:fld>
            <a:endParaRPr lang="tr-TR"/>
          </a:p>
        </p:txBody>
      </p:sp>
    </p:spTree>
    <p:extLst>
      <p:ext uri="{BB962C8B-B14F-4D97-AF65-F5344CB8AC3E}">
        <p14:creationId xmlns:p14="http://schemas.microsoft.com/office/powerpoint/2010/main" val="3666880230"/>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50825" y="333375"/>
            <a:ext cx="8229600" cy="1139825"/>
          </a:xfrm>
        </p:spPr>
        <p:txBody>
          <a:bodyPr/>
          <a:lstStyle/>
          <a:p>
            <a:pPr algn="ctr" eaLnBrk="1" hangingPunct="1"/>
            <a:r>
              <a:rPr lang="tr-TR" altLang="tr-TR" sz="3200" b="1">
                <a:solidFill>
                  <a:srgbClr val="CC0000"/>
                </a:solidFill>
                <a:latin typeface="Arial" charset="0"/>
              </a:rPr>
              <a:t>YANIKLAR</a:t>
            </a:r>
          </a:p>
        </p:txBody>
      </p:sp>
      <p:sp>
        <p:nvSpPr>
          <p:cNvPr id="5123" name="Rectangle 6"/>
          <p:cNvSpPr>
            <a:spLocks noGrp="1" noChangeArrowheads="1"/>
          </p:cNvSpPr>
          <p:nvPr>
            <p:ph type="body" sz="half" idx="1"/>
          </p:nvPr>
        </p:nvSpPr>
        <p:spPr>
          <a:xfrm>
            <a:off x="1285875" y="2357438"/>
            <a:ext cx="7429500" cy="4162425"/>
          </a:xfrm>
          <a:noFill/>
        </p:spPr>
        <p:txBody>
          <a:bodyPr/>
          <a:lstStyle/>
          <a:p>
            <a:pPr marL="0" indent="0" eaLnBrk="1" hangingPunct="1">
              <a:lnSpc>
                <a:spcPct val="90000"/>
              </a:lnSpc>
              <a:buFont typeface="Wingdings" pitchFamily="2" charset="2"/>
              <a:buNone/>
            </a:pPr>
            <a:endParaRPr lang="tr-TR" altLang="tr-TR" sz="2400" b="1">
              <a:latin typeface="Arial" charset="0"/>
            </a:endParaRPr>
          </a:p>
          <a:p>
            <a:pPr marL="0" indent="0" eaLnBrk="1" hangingPunct="1">
              <a:lnSpc>
                <a:spcPct val="90000"/>
              </a:lnSpc>
              <a:buFont typeface="Wingdings" pitchFamily="2" charset="2"/>
              <a:buNone/>
            </a:pPr>
            <a:r>
              <a:rPr lang="tr-TR" altLang="tr-TR" sz="2400" b="1">
                <a:solidFill>
                  <a:srgbClr val="CC0000"/>
                </a:solidFill>
                <a:latin typeface="Arial" charset="0"/>
              </a:rPr>
              <a:t> </a:t>
            </a:r>
          </a:p>
          <a:p>
            <a:pPr marL="0" indent="0" eaLnBrk="1" hangingPunct="1">
              <a:lnSpc>
                <a:spcPct val="130000"/>
              </a:lnSpc>
              <a:buFont typeface="Wingdings" pitchFamily="2" charset="2"/>
              <a:buNone/>
            </a:pPr>
            <a:r>
              <a:rPr lang="tr-TR" altLang="tr-TR" sz="2400" b="1" i="1">
                <a:latin typeface="Arial" charset="0"/>
              </a:rPr>
              <a:t>Yanık</a:t>
            </a:r>
            <a:r>
              <a:rPr lang="tr-TR" altLang="tr-TR" b="1" i="1">
                <a:latin typeface="Arial" charset="0"/>
              </a:rPr>
              <a:t>;</a:t>
            </a:r>
            <a:r>
              <a:rPr lang="tr-TR" altLang="tr-TR" sz="2400" b="1">
                <a:latin typeface="Arial" charset="0"/>
              </a:rPr>
              <a:t> derinin herhangi bir  fiziksel ya da</a:t>
            </a:r>
          </a:p>
          <a:p>
            <a:pPr marL="0" indent="0" eaLnBrk="1" hangingPunct="1">
              <a:lnSpc>
                <a:spcPct val="130000"/>
              </a:lnSpc>
              <a:buFont typeface="Wingdings" pitchFamily="2" charset="2"/>
              <a:buNone/>
            </a:pPr>
            <a:r>
              <a:rPr lang="tr-TR" altLang="tr-TR" sz="2400" b="1">
                <a:latin typeface="Arial" charset="0"/>
              </a:rPr>
              <a:t> kimyasal yakıcı maddeye maruz kalması </a:t>
            </a:r>
          </a:p>
          <a:p>
            <a:pPr marL="0" indent="0" eaLnBrk="1" hangingPunct="1">
              <a:lnSpc>
                <a:spcPct val="130000"/>
              </a:lnSpc>
              <a:buFont typeface="Wingdings" pitchFamily="2" charset="2"/>
              <a:buNone/>
            </a:pPr>
            <a:r>
              <a:rPr lang="tr-TR" altLang="tr-TR" sz="2400" b="1">
                <a:latin typeface="Arial" charset="0"/>
              </a:rPr>
              <a:t>sonucu doku bütünlüğünün bozulmasıdır.</a:t>
            </a:r>
          </a:p>
          <a:p>
            <a:pPr marL="0" indent="0" eaLnBrk="1" hangingPunct="1">
              <a:lnSpc>
                <a:spcPct val="130000"/>
              </a:lnSpc>
              <a:buFont typeface="Wingdings" pitchFamily="2" charset="2"/>
              <a:buNone/>
            </a:pPr>
            <a:endParaRPr lang="tr-TR" altLang="tr-TR" sz="2400" b="1" i="1">
              <a:latin typeface="Arial" charset="0"/>
            </a:endParaRPr>
          </a:p>
          <a:p>
            <a:pPr marL="0" indent="0" eaLnBrk="1" hangingPunct="1">
              <a:lnSpc>
                <a:spcPct val="130000"/>
              </a:lnSpc>
            </a:pPr>
            <a:endParaRPr lang="tr-TR" altLang="tr-TR" sz="2400" b="1">
              <a:latin typeface="Arial" charset="0"/>
            </a:endParaRP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272</a:t>
            </a:fld>
            <a:endParaRPr lang="tr-TR"/>
          </a:p>
        </p:txBody>
      </p:sp>
    </p:spTree>
    <p:extLst>
      <p:ext uri="{BB962C8B-B14F-4D97-AF65-F5344CB8AC3E}">
        <p14:creationId xmlns:p14="http://schemas.microsoft.com/office/powerpoint/2010/main" val="2394916206"/>
      </p:ext>
    </p:extLst>
  </p:cSld>
  <p:clrMapOvr>
    <a:masterClrMapping/>
  </p:clrMapOvr>
  <p:transition>
    <p:random/>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57188" y="285750"/>
            <a:ext cx="8229600" cy="1139825"/>
          </a:xfrm>
        </p:spPr>
        <p:txBody>
          <a:bodyPr/>
          <a:lstStyle/>
          <a:p>
            <a:pPr algn="ctr" eaLnBrk="1" hangingPunct="1"/>
            <a:r>
              <a:rPr lang="tr-TR" altLang="tr-TR" sz="3200" b="1">
                <a:solidFill>
                  <a:srgbClr val="CC0000"/>
                </a:solidFill>
                <a:latin typeface="Arial" charset="0"/>
              </a:rPr>
              <a:t>          YANIK ÇEŞİTLERİ</a:t>
            </a:r>
          </a:p>
        </p:txBody>
      </p:sp>
      <p:sp>
        <p:nvSpPr>
          <p:cNvPr id="6147" name="Rectangle 3"/>
          <p:cNvSpPr>
            <a:spLocks noGrp="1" noChangeArrowheads="1"/>
          </p:cNvSpPr>
          <p:nvPr>
            <p:ph type="body" idx="1"/>
          </p:nvPr>
        </p:nvSpPr>
        <p:spPr>
          <a:xfrm>
            <a:off x="914400" y="2071688"/>
            <a:ext cx="7515225" cy="4530725"/>
          </a:xfrm>
        </p:spPr>
        <p:txBody>
          <a:bodyPr/>
          <a:lstStyle/>
          <a:p>
            <a:pPr eaLnBrk="1" hangingPunct="1">
              <a:buFont typeface="Wingdings" pitchFamily="2" charset="2"/>
              <a:buNone/>
            </a:pPr>
            <a:r>
              <a:rPr lang="tr-TR" altLang="tr-TR" sz="2400" b="1">
                <a:solidFill>
                  <a:srgbClr val="C00000"/>
                </a:solidFill>
                <a:latin typeface="Arial" charset="0"/>
              </a:rPr>
              <a:t>Fiziksel yanıklar;</a:t>
            </a:r>
          </a:p>
          <a:p>
            <a:pPr eaLnBrk="1" hangingPunct="1">
              <a:lnSpc>
                <a:spcPct val="120000"/>
              </a:lnSpc>
              <a:buClr>
                <a:srgbClr val="CC0000"/>
              </a:buClr>
              <a:buFont typeface="Wingdings" pitchFamily="2" charset="2"/>
              <a:buChar char="§"/>
            </a:pPr>
            <a:r>
              <a:rPr lang="tr-TR" altLang="tr-TR" sz="2400" b="1">
                <a:latin typeface="Arial" charset="0"/>
              </a:rPr>
              <a:t>Isı (alev, sıcak nesne) ile oluşan yanıklar, </a:t>
            </a:r>
          </a:p>
          <a:p>
            <a:pPr eaLnBrk="1" hangingPunct="1">
              <a:lnSpc>
                <a:spcPct val="120000"/>
              </a:lnSpc>
              <a:buClr>
                <a:srgbClr val="CC0000"/>
              </a:buClr>
              <a:buFont typeface="Wingdings" pitchFamily="2" charset="2"/>
              <a:buChar char="§"/>
            </a:pPr>
            <a:r>
              <a:rPr lang="tr-TR" altLang="tr-TR" sz="2400" b="1">
                <a:latin typeface="Arial" charset="0"/>
              </a:rPr>
              <a:t>Elektrik nedeni ile oluşan yanıklar,</a:t>
            </a:r>
          </a:p>
          <a:p>
            <a:pPr eaLnBrk="1" hangingPunct="1">
              <a:lnSpc>
                <a:spcPct val="120000"/>
              </a:lnSpc>
              <a:buClr>
                <a:srgbClr val="CC0000"/>
              </a:buClr>
              <a:buFont typeface="Wingdings" pitchFamily="2" charset="2"/>
              <a:buChar char="§"/>
            </a:pPr>
            <a:r>
              <a:rPr lang="tr-TR" altLang="tr-TR" sz="2400" b="1">
                <a:latin typeface="Arial" charset="0"/>
              </a:rPr>
              <a:t>Işın ile oluşan yanıklar,</a:t>
            </a:r>
          </a:p>
          <a:p>
            <a:pPr eaLnBrk="1" hangingPunct="1">
              <a:lnSpc>
                <a:spcPct val="120000"/>
              </a:lnSpc>
              <a:buClr>
                <a:srgbClr val="CC0000"/>
              </a:buClr>
              <a:buFont typeface="Wingdings" pitchFamily="2" charset="2"/>
              <a:buChar char="§"/>
            </a:pPr>
            <a:r>
              <a:rPr lang="tr-TR" altLang="tr-TR" sz="2400" b="1">
                <a:latin typeface="Arial" charset="0"/>
              </a:rPr>
              <a:t>Sürtünme ile oluşan yanıklar,</a:t>
            </a:r>
          </a:p>
          <a:p>
            <a:pPr eaLnBrk="1" hangingPunct="1">
              <a:lnSpc>
                <a:spcPct val="120000"/>
              </a:lnSpc>
              <a:buClr>
                <a:srgbClr val="CC0000"/>
              </a:buClr>
              <a:buFont typeface="Wingdings" pitchFamily="2" charset="2"/>
              <a:buChar char="§"/>
            </a:pPr>
            <a:r>
              <a:rPr lang="tr-TR" altLang="tr-TR" sz="2400" b="1">
                <a:latin typeface="Arial" charset="0"/>
              </a:rPr>
              <a:t>Donma sonucu oluşan yanıklar.</a:t>
            </a:r>
          </a:p>
          <a:p>
            <a:pPr eaLnBrk="1" hangingPunct="1">
              <a:lnSpc>
                <a:spcPct val="120000"/>
              </a:lnSpc>
              <a:buClr>
                <a:srgbClr val="CC0000"/>
              </a:buClr>
              <a:buFont typeface="Wingdings" pitchFamily="2" charset="2"/>
              <a:buNone/>
            </a:pPr>
            <a:r>
              <a:rPr lang="tr-TR" altLang="tr-TR" sz="2400" b="1">
                <a:solidFill>
                  <a:srgbClr val="C00000"/>
                </a:solidFill>
                <a:latin typeface="Arial" charset="0"/>
              </a:rPr>
              <a:t>Kimyasal yanıklar;</a:t>
            </a:r>
          </a:p>
          <a:p>
            <a:pPr eaLnBrk="1" hangingPunct="1">
              <a:lnSpc>
                <a:spcPct val="120000"/>
              </a:lnSpc>
              <a:buClr>
                <a:srgbClr val="CC0000"/>
              </a:buClr>
              <a:buFont typeface="Wingdings" pitchFamily="2" charset="2"/>
              <a:buChar char="§"/>
            </a:pPr>
            <a:r>
              <a:rPr lang="tr-TR" altLang="tr-TR" sz="2400" b="1">
                <a:latin typeface="Arial" charset="0"/>
              </a:rPr>
              <a:t>Kimyasal madde</a:t>
            </a:r>
            <a:r>
              <a:rPr lang="tr-TR" altLang="tr-TR" sz="2400">
                <a:latin typeface="Arial" charset="0"/>
              </a:rPr>
              <a:t> </a:t>
            </a:r>
            <a:r>
              <a:rPr lang="tr-TR" altLang="tr-TR" sz="2400" b="1">
                <a:latin typeface="Arial" charset="0"/>
              </a:rPr>
              <a:t>teması ile oluşan yanıklar</a:t>
            </a:r>
          </a:p>
          <a:p>
            <a:pPr lvl="2" eaLnBrk="1" hangingPunct="1">
              <a:lnSpc>
                <a:spcPct val="120000"/>
              </a:lnSpc>
              <a:buClr>
                <a:schemeClr val="tx1"/>
              </a:buClr>
              <a:buFont typeface="Wingdings" pitchFamily="2" charset="2"/>
              <a:buNone/>
            </a:pPr>
            <a:endParaRPr lang="tr-TR" altLang="tr-TR" sz="2400" b="1">
              <a:solidFill>
                <a:srgbClr val="000000"/>
              </a:solidFill>
              <a:latin typeface="Arial" charset="0"/>
            </a:endParaRPr>
          </a:p>
          <a:p>
            <a:pPr eaLnBrk="1" hangingPunct="1">
              <a:lnSpc>
                <a:spcPct val="120000"/>
              </a:lnSpc>
            </a:pPr>
            <a:endParaRPr lang="tr-TR" altLang="tr-TR" sz="2400">
              <a:latin typeface="Arial" charset="0"/>
            </a:endParaRPr>
          </a:p>
        </p:txBody>
      </p:sp>
      <p:sp>
        <p:nvSpPr>
          <p:cNvPr id="3" name="Slayt Numarası Yer Tutucusu 2"/>
          <p:cNvSpPr>
            <a:spLocks noGrp="1"/>
          </p:cNvSpPr>
          <p:nvPr>
            <p:ph type="sldNum" sz="quarter" idx="12"/>
          </p:nvPr>
        </p:nvSpPr>
        <p:spPr/>
        <p:txBody>
          <a:bodyPr/>
          <a:lstStyle/>
          <a:p>
            <a:fld id="{F302176B-0E47-46AC-8F43-DAB4B8A37D06}" type="slidenum">
              <a:rPr lang="tr-TR" smtClean="0"/>
              <a:t>273</a:t>
            </a:fld>
            <a:endParaRPr lang="tr-TR"/>
          </a:p>
        </p:txBody>
      </p:sp>
    </p:spTree>
    <p:extLst>
      <p:ext uri="{BB962C8B-B14F-4D97-AF65-F5344CB8AC3E}">
        <p14:creationId xmlns:p14="http://schemas.microsoft.com/office/powerpoint/2010/main" val="4255974275"/>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8"/>
          <p:cNvSpPr>
            <a:spLocks noGrp="1" noChangeArrowheads="1"/>
          </p:cNvSpPr>
          <p:nvPr>
            <p:ph type="title"/>
          </p:nvPr>
        </p:nvSpPr>
        <p:spPr>
          <a:xfrm>
            <a:off x="539750" y="620713"/>
            <a:ext cx="8229600" cy="1139825"/>
          </a:xfrm>
        </p:spPr>
        <p:txBody>
          <a:bodyPr/>
          <a:lstStyle/>
          <a:p>
            <a:pPr algn="ctr" eaLnBrk="1" hangingPunct="1"/>
            <a:r>
              <a:rPr lang="tr-TR" altLang="tr-TR" sz="3200" b="1">
                <a:solidFill>
                  <a:srgbClr val="CC0000"/>
                </a:solidFill>
                <a:latin typeface="Arial" charset="0"/>
              </a:rPr>
              <a:t>YANIĞIN CİDDİYETİNİ </a:t>
            </a:r>
            <a:br>
              <a:rPr lang="tr-TR" altLang="tr-TR" sz="3200" b="1">
                <a:solidFill>
                  <a:srgbClr val="CC0000"/>
                </a:solidFill>
                <a:latin typeface="Arial" charset="0"/>
              </a:rPr>
            </a:br>
            <a:r>
              <a:rPr lang="tr-TR" altLang="tr-TR" sz="3200" b="1">
                <a:solidFill>
                  <a:srgbClr val="CC0000"/>
                </a:solidFill>
                <a:latin typeface="Arial" charset="0"/>
              </a:rPr>
              <a:t>BELİRLEYEN FAKTÖRLER</a:t>
            </a:r>
          </a:p>
        </p:txBody>
      </p:sp>
      <p:sp>
        <p:nvSpPr>
          <p:cNvPr id="7171" name="Rectangle 6"/>
          <p:cNvSpPr>
            <a:spLocks noGrp="1" noChangeArrowheads="1"/>
          </p:cNvSpPr>
          <p:nvPr>
            <p:ph type="body" sz="half" idx="1"/>
          </p:nvPr>
        </p:nvSpPr>
        <p:spPr>
          <a:xfrm>
            <a:off x="611188" y="2071688"/>
            <a:ext cx="7175500" cy="4786312"/>
          </a:xfrm>
          <a:noFill/>
        </p:spPr>
        <p:txBody>
          <a:bodyPr/>
          <a:lstStyle/>
          <a:p>
            <a:pPr marL="363538" indent="-363538" eaLnBrk="1" hangingPunct="1">
              <a:lnSpc>
                <a:spcPct val="150000"/>
              </a:lnSpc>
              <a:buClr>
                <a:srgbClr val="CC0000"/>
              </a:buClr>
              <a:buFont typeface="Wingdings" pitchFamily="2" charset="2"/>
              <a:buChar char="Ø"/>
            </a:pPr>
            <a:r>
              <a:rPr lang="tr-TR" altLang="tr-TR" sz="2400" b="1">
                <a:latin typeface="Arial" charset="0"/>
              </a:rPr>
              <a:t>Derinlik,</a:t>
            </a:r>
          </a:p>
          <a:p>
            <a:pPr marL="363538" indent="-363538" eaLnBrk="1" hangingPunct="1">
              <a:lnSpc>
                <a:spcPct val="150000"/>
              </a:lnSpc>
              <a:buClr>
                <a:srgbClr val="CC0000"/>
              </a:buClr>
              <a:buFont typeface="Wingdings" pitchFamily="2" charset="2"/>
              <a:buChar char="Ø"/>
            </a:pPr>
            <a:r>
              <a:rPr lang="tr-TR" altLang="tr-TR" sz="2400" b="1">
                <a:latin typeface="Arial" charset="0"/>
              </a:rPr>
              <a:t>Yanan bölge,</a:t>
            </a:r>
          </a:p>
          <a:p>
            <a:pPr marL="363538" indent="-363538" eaLnBrk="1" hangingPunct="1">
              <a:lnSpc>
                <a:spcPct val="150000"/>
              </a:lnSpc>
              <a:buClr>
                <a:srgbClr val="CC0000"/>
              </a:buClr>
              <a:buFont typeface="Wingdings" pitchFamily="2" charset="2"/>
              <a:buChar char="Ø"/>
            </a:pPr>
            <a:r>
              <a:rPr lang="tr-TR" altLang="tr-TR" sz="2400" b="1">
                <a:latin typeface="Arial" charset="0"/>
              </a:rPr>
              <a:t>Yanığın etkilediği alan, yaygınlık</a:t>
            </a:r>
          </a:p>
          <a:p>
            <a:pPr marL="363538" indent="-363538" eaLnBrk="1" hangingPunct="1">
              <a:lnSpc>
                <a:spcPct val="150000"/>
              </a:lnSpc>
              <a:buClr>
                <a:srgbClr val="CC0000"/>
              </a:buClr>
              <a:buFont typeface="Wingdings" pitchFamily="2" charset="2"/>
              <a:buChar char="Ø"/>
            </a:pPr>
            <a:r>
              <a:rPr lang="tr-TR" altLang="tr-TR" sz="2400" b="1">
                <a:latin typeface="Arial" charset="0"/>
              </a:rPr>
              <a:t>Enfeksiyon riski,</a:t>
            </a:r>
          </a:p>
          <a:p>
            <a:pPr marL="363538" indent="-363538" eaLnBrk="1" hangingPunct="1">
              <a:lnSpc>
                <a:spcPct val="150000"/>
              </a:lnSpc>
              <a:buClr>
                <a:srgbClr val="CC0000"/>
              </a:buClr>
              <a:buFont typeface="Wingdings" pitchFamily="2" charset="2"/>
              <a:buChar char="Ø"/>
            </a:pPr>
            <a:r>
              <a:rPr lang="tr-TR" altLang="tr-TR" sz="2400" b="1">
                <a:latin typeface="Arial" charset="0"/>
              </a:rPr>
              <a:t>Yaş,</a:t>
            </a:r>
          </a:p>
          <a:p>
            <a:pPr marL="363538" indent="-363538" eaLnBrk="1" hangingPunct="1">
              <a:lnSpc>
                <a:spcPct val="150000"/>
              </a:lnSpc>
              <a:buClr>
                <a:srgbClr val="CC0000"/>
              </a:buClr>
              <a:buFont typeface="Wingdings" pitchFamily="2" charset="2"/>
              <a:buChar char="Ø"/>
            </a:pPr>
            <a:r>
              <a:rPr lang="tr-TR" altLang="tr-TR" sz="2400" b="1">
                <a:latin typeface="Arial" charset="0"/>
              </a:rPr>
              <a:t>Solunum yolunun gördüğü zarar,</a:t>
            </a:r>
          </a:p>
          <a:p>
            <a:pPr marL="363538" indent="-363538" eaLnBrk="1" hangingPunct="1">
              <a:lnSpc>
                <a:spcPct val="150000"/>
              </a:lnSpc>
              <a:buClr>
                <a:srgbClr val="CC0000"/>
              </a:buClr>
              <a:buFont typeface="Wingdings" pitchFamily="2" charset="2"/>
              <a:buChar char="Ø"/>
            </a:pPr>
            <a:r>
              <a:rPr lang="tr-TR" altLang="tr-TR" sz="2400" b="1">
                <a:latin typeface="Arial" charset="0"/>
              </a:rPr>
              <a:t>Hasta/yaralının önceden var olan hastalıkları,</a:t>
            </a:r>
          </a:p>
        </p:txBody>
      </p:sp>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274</a:t>
            </a:fld>
            <a:endParaRPr lang="tr-TR"/>
          </a:p>
        </p:txBody>
      </p:sp>
    </p:spTree>
    <p:extLst>
      <p:ext uri="{BB962C8B-B14F-4D97-AF65-F5344CB8AC3E}">
        <p14:creationId xmlns:p14="http://schemas.microsoft.com/office/powerpoint/2010/main" val="2454418653"/>
      </p:ext>
    </p:extLst>
  </p:cSld>
  <p:clrMapOvr>
    <a:masterClrMapping/>
  </p:clrMapOvr>
  <p:transition>
    <p:random/>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95288" y="476250"/>
            <a:ext cx="8229600" cy="1139825"/>
          </a:xfrm>
        </p:spPr>
        <p:txBody>
          <a:bodyPr/>
          <a:lstStyle/>
          <a:p>
            <a:pPr algn="ctr" eaLnBrk="1" hangingPunct="1"/>
            <a:r>
              <a:rPr lang="tr-TR" altLang="tr-TR" sz="3200" b="1">
                <a:solidFill>
                  <a:srgbClr val="CC0000"/>
                </a:solidFill>
                <a:latin typeface="Arial" charset="0"/>
              </a:rPr>
              <a:t>YANIK DERECELERİ</a:t>
            </a:r>
          </a:p>
        </p:txBody>
      </p:sp>
      <p:sp>
        <p:nvSpPr>
          <p:cNvPr id="8195" name="Rectangle 3"/>
          <p:cNvSpPr>
            <a:spLocks noGrp="1" noChangeArrowheads="1"/>
          </p:cNvSpPr>
          <p:nvPr>
            <p:ph type="body" sz="half" idx="1"/>
          </p:nvPr>
        </p:nvSpPr>
        <p:spPr>
          <a:xfrm>
            <a:off x="1071563" y="2327275"/>
            <a:ext cx="7759700" cy="4530725"/>
          </a:xfrm>
        </p:spPr>
        <p:txBody>
          <a:bodyPr/>
          <a:lstStyle/>
          <a:p>
            <a:pPr eaLnBrk="1" hangingPunct="1">
              <a:lnSpc>
                <a:spcPct val="130000"/>
              </a:lnSpc>
              <a:buFont typeface="Wingdings" pitchFamily="2" charset="2"/>
              <a:buNone/>
            </a:pPr>
            <a:r>
              <a:rPr lang="tr-TR" altLang="tr-TR" sz="2400" b="1">
                <a:solidFill>
                  <a:srgbClr val="CC0000"/>
                </a:solidFill>
                <a:latin typeface="Arial" charset="0"/>
              </a:rPr>
              <a:t>I. Derece Yanık ve Belirtileri</a:t>
            </a:r>
          </a:p>
          <a:p>
            <a:pPr eaLnBrk="1" hangingPunct="1">
              <a:lnSpc>
                <a:spcPct val="130000"/>
              </a:lnSpc>
              <a:buClr>
                <a:srgbClr val="CC0000"/>
              </a:buClr>
              <a:buFont typeface="Wingdings" pitchFamily="2" charset="2"/>
              <a:buChar char="Ø"/>
            </a:pPr>
            <a:r>
              <a:rPr lang="tr-TR" altLang="tr-TR" sz="2400" b="1">
                <a:latin typeface="Arial" charset="0"/>
              </a:rPr>
              <a:t>Deri yüzeyinde kızarıklık, </a:t>
            </a:r>
          </a:p>
          <a:p>
            <a:pPr eaLnBrk="1" hangingPunct="1">
              <a:lnSpc>
                <a:spcPct val="130000"/>
              </a:lnSpc>
              <a:buClr>
                <a:srgbClr val="CC0000"/>
              </a:buClr>
              <a:buFont typeface="Wingdings" pitchFamily="2" charset="2"/>
              <a:buChar char="Ø"/>
            </a:pPr>
            <a:r>
              <a:rPr lang="tr-TR" altLang="tr-TR" sz="2400" b="1">
                <a:latin typeface="Arial" charset="0"/>
              </a:rPr>
              <a:t>Ağrı,</a:t>
            </a:r>
          </a:p>
          <a:p>
            <a:pPr eaLnBrk="1" hangingPunct="1">
              <a:lnSpc>
                <a:spcPct val="130000"/>
              </a:lnSpc>
              <a:buClr>
                <a:srgbClr val="CC0000"/>
              </a:buClr>
              <a:buFont typeface="Wingdings" pitchFamily="2" charset="2"/>
              <a:buChar char="Ø"/>
            </a:pPr>
            <a:r>
              <a:rPr lang="tr-TR" altLang="tr-TR" sz="2400" b="1">
                <a:latin typeface="Arial" charset="0"/>
              </a:rPr>
              <a:t>Yanık bölgede şişlik, </a:t>
            </a:r>
            <a:r>
              <a:rPr lang="tr-TR" altLang="tr-TR" sz="2400" b="1">
                <a:solidFill>
                  <a:srgbClr val="CC0000"/>
                </a:solidFill>
                <a:latin typeface="Arial" charset="0"/>
              </a:rPr>
              <a:t> </a:t>
            </a:r>
          </a:p>
          <a:p>
            <a:pPr eaLnBrk="1" hangingPunct="1">
              <a:lnSpc>
                <a:spcPct val="130000"/>
              </a:lnSpc>
              <a:buClr>
                <a:srgbClr val="CC0000"/>
              </a:buClr>
              <a:buFont typeface="Wingdings" pitchFamily="2" charset="2"/>
              <a:buNone/>
            </a:pPr>
            <a:r>
              <a:rPr lang="tr-TR" altLang="tr-TR" sz="2400" b="1">
                <a:solidFill>
                  <a:srgbClr val="CC0000"/>
                </a:solidFill>
                <a:latin typeface="Arial" charset="0"/>
              </a:rPr>
              <a:t>II. Derece Yanık ve Belirtileri</a:t>
            </a:r>
          </a:p>
          <a:p>
            <a:pPr eaLnBrk="1" hangingPunct="1">
              <a:lnSpc>
                <a:spcPct val="120000"/>
              </a:lnSpc>
              <a:buClr>
                <a:srgbClr val="CC0000"/>
              </a:buClr>
              <a:buFont typeface="Wingdings" pitchFamily="2" charset="2"/>
              <a:buChar char="Ø"/>
            </a:pPr>
            <a:r>
              <a:rPr lang="tr-TR" altLang="tr-TR" sz="2400" b="1">
                <a:latin typeface="Arial" charset="0"/>
              </a:rPr>
              <a:t>Deride, içi su dolu kabarcıklar,</a:t>
            </a:r>
          </a:p>
          <a:p>
            <a:pPr eaLnBrk="1" hangingPunct="1">
              <a:lnSpc>
                <a:spcPct val="120000"/>
              </a:lnSpc>
              <a:buClr>
                <a:srgbClr val="CC0000"/>
              </a:buClr>
              <a:buFont typeface="Wingdings" pitchFamily="2" charset="2"/>
              <a:buChar char="Ø"/>
            </a:pPr>
            <a:r>
              <a:rPr lang="tr-TR" altLang="tr-TR" sz="2400" b="1">
                <a:latin typeface="Arial" charset="0"/>
              </a:rPr>
              <a:t>Ağrı,</a:t>
            </a:r>
          </a:p>
          <a:p>
            <a:pPr eaLnBrk="1" hangingPunct="1">
              <a:lnSpc>
                <a:spcPct val="130000"/>
              </a:lnSpc>
              <a:buFont typeface="Wingdings" pitchFamily="2" charset="2"/>
              <a:buChar char="Ø"/>
            </a:pPr>
            <a:endParaRPr lang="tr-TR" altLang="tr-TR" sz="2400" b="1">
              <a:latin typeface="Arial" charset="0"/>
            </a:endParaRP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275</a:t>
            </a:fld>
            <a:endParaRPr lang="tr-TR"/>
          </a:p>
        </p:txBody>
      </p:sp>
    </p:spTree>
    <p:extLst>
      <p:ext uri="{BB962C8B-B14F-4D97-AF65-F5344CB8AC3E}">
        <p14:creationId xmlns:p14="http://schemas.microsoft.com/office/powerpoint/2010/main" val="610144853"/>
      </p:ext>
    </p:extLst>
  </p:cSld>
  <p:clrMapOvr>
    <a:masterClrMapping/>
  </p:clrMapOvr>
  <p:transition>
    <p:random/>
  </p:transitio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23850" y="260350"/>
            <a:ext cx="8229600" cy="1139825"/>
          </a:xfrm>
        </p:spPr>
        <p:txBody>
          <a:bodyPr/>
          <a:lstStyle/>
          <a:p>
            <a:pPr algn="ctr" eaLnBrk="1" hangingPunct="1"/>
            <a:r>
              <a:rPr lang="tr-TR" altLang="tr-TR" sz="3200" b="1">
                <a:solidFill>
                  <a:srgbClr val="CC0000"/>
                </a:solidFill>
                <a:latin typeface="Arial" charset="0"/>
              </a:rPr>
              <a:t>YANIK DERECELERİ</a:t>
            </a:r>
          </a:p>
        </p:txBody>
      </p:sp>
      <p:sp>
        <p:nvSpPr>
          <p:cNvPr id="9219" name="Rectangle 3"/>
          <p:cNvSpPr>
            <a:spLocks noGrp="1" noChangeArrowheads="1"/>
          </p:cNvSpPr>
          <p:nvPr>
            <p:ph type="body" sz="half" idx="1"/>
          </p:nvPr>
        </p:nvSpPr>
        <p:spPr>
          <a:xfrm>
            <a:off x="1000125" y="2571750"/>
            <a:ext cx="7902575" cy="4286250"/>
          </a:xfrm>
        </p:spPr>
        <p:txBody>
          <a:bodyPr/>
          <a:lstStyle/>
          <a:p>
            <a:pPr eaLnBrk="1" hangingPunct="1">
              <a:lnSpc>
                <a:spcPct val="130000"/>
              </a:lnSpc>
              <a:buFont typeface="Wingdings" pitchFamily="2" charset="2"/>
              <a:buNone/>
            </a:pPr>
            <a:r>
              <a:rPr lang="tr-TR" altLang="tr-TR" sz="2400" b="1">
                <a:solidFill>
                  <a:srgbClr val="CC0000"/>
                </a:solidFill>
                <a:latin typeface="Arial" charset="0"/>
              </a:rPr>
              <a:t>III. Derece Yanık ve Belirtileri</a:t>
            </a:r>
            <a:endParaRPr lang="tr-TR" altLang="tr-TR" sz="2400" b="1">
              <a:latin typeface="Arial" charset="0"/>
            </a:endParaRPr>
          </a:p>
          <a:p>
            <a:pPr eaLnBrk="1" hangingPunct="1">
              <a:lnSpc>
                <a:spcPct val="130000"/>
              </a:lnSpc>
              <a:buClr>
                <a:srgbClr val="CC0000"/>
              </a:buClr>
              <a:buFont typeface="Wingdings" pitchFamily="2" charset="2"/>
              <a:buChar char="Ø"/>
            </a:pPr>
            <a:r>
              <a:rPr lang="tr-TR" altLang="tr-TR" sz="2400" b="1">
                <a:latin typeface="Arial" charset="0"/>
              </a:rPr>
              <a:t>Kaslar, sinirler ve damarlar zarar görmüştür,</a:t>
            </a:r>
          </a:p>
          <a:p>
            <a:pPr eaLnBrk="1" hangingPunct="1">
              <a:lnSpc>
                <a:spcPct val="130000"/>
              </a:lnSpc>
              <a:buClr>
                <a:srgbClr val="CC0000"/>
              </a:buClr>
              <a:buFont typeface="Wingdings" pitchFamily="2" charset="2"/>
              <a:buChar char="Ø"/>
            </a:pPr>
            <a:r>
              <a:rPr lang="tr-TR" altLang="tr-TR" sz="2400" b="1">
                <a:latin typeface="Arial" charset="0"/>
              </a:rPr>
              <a:t>Siyah renkte görünüm vardır,</a:t>
            </a:r>
          </a:p>
          <a:p>
            <a:pPr eaLnBrk="1" hangingPunct="1">
              <a:lnSpc>
                <a:spcPct val="130000"/>
              </a:lnSpc>
              <a:buClr>
                <a:srgbClr val="CC0000"/>
              </a:buClr>
              <a:buFont typeface="Wingdings" pitchFamily="2" charset="2"/>
              <a:buChar char="Ø"/>
            </a:pPr>
            <a:r>
              <a:rPr lang="tr-TR" altLang="tr-TR" sz="2400" b="1">
                <a:latin typeface="Arial" charset="0"/>
              </a:rPr>
              <a:t>Sinirler zarar gördüğü için ağrı yoktur.</a:t>
            </a:r>
          </a:p>
          <a:p>
            <a:pPr eaLnBrk="1" hangingPunct="1">
              <a:lnSpc>
                <a:spcPct val="130000"/>
              </a:lnSpc>
              <a:buFont typeface="Wingdings" pitchFamily="2" charset="2"/>
              <a:buNone/>
            </a:pPr>
            <a:endParaRPr lang="tr-TR" altLang="tr-TR" sz="2400" b="1">
              <a:latin typeface="Arial" charset="0"/>
            </a:endParaRP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276</a:t>
            </a:fld>
            <a:endParaRPr lang="tr-TR"/>
          </a:p>
        </p:txBody>
      </p:sp>
    </p:spTree>
    <p:extLst>
      <p:ext uri="{BB962C8B-B14F-4D97-AF65-F5344CB8AC3E}">
        <p14:creationId xmlns:p14="http://schemas.microsoft.com/office/powerpoint/2010/main" val="3419513101"/>
      </p:ext>
    </p:extLst>
  </p:cSld>
  <p:clrMapOvr>
    <a:masterClrMapping/>
  </p:clrMapOvr>
  <p:transition>
    <p:random/>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EczemaIrritantPrimary-0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755650" y="2852738"/>
            <a:ext cx="3741738" cy="2805112"/>
          </a:xfrm>
          <a:noFill/>
        </p:spPr>
      </p:pic>
      <p:pic>
        <p:nvPicPr>
          <p:cNvPr id="10243" name="Picture 9" descr="04001-3"/>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787900" y="2781300"/>
            <a:ext cx="3673475" cy="2895600"/>
          </a:xfrm>
          <a:noFill/>
        </p:spPr>
      </p:pic>
      <p:sp>
        <p:nvSpPr>
          <p:cNvPr id="3" name="Slayt Numarası Yer Tutucusu 2"/>
          <p:cNvSpPr>
            <a:spLocks noGrp="1"/>
          </p:cNvSpPr>
          <p:nvPr>
            <p:ph type="sldNum" sz="quarter" idx="12"/>
          </p:nvPr>
        </p:nvSpPr>
        <p:spPr/>
        <p:txBody>
          <a:bodyPr/>
          <a:lstStyle/>
          <a:p>
            <a:pPr>
              <a:defRPr/>
            </a:pPr>
            <a:fld id="{F16DBFF3-1026-45B9-94DD-8F7D0ACCCC46}" type="slidenum">
              <a:rPr lang="tr-TR" smtClean="0"/>
              <a:pPr>
                <a:defRPr/>
              </a:pPr>
              <a:t>277</a:t>
            </a:fld>
            <a:endParaRPr lang="tr-TR"/>
          </a:p>
        </p:txBody>
      </p:sp>
    </p:spTree>
    <p:extLst>
      <p:ext uri="{BB962C8B-B14F-4D97-AF65-F5344CB8AC3E}">
        <p14:creationId xmlns:p14="http://schemas.microsoft.com/office/powerpoint/2010/main" val="3990403101"/>
      </p:ext>
    </p:extLst>
  </p:cSld>
  <p:clrMapOvr>
    <a:masterClrMapping/>
  </p:clrMapOvr>
  <p:transition>
    <p:random/>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714500" y="571500"/>
            <a:ext cx="6681788" cy="1139825"/>
          </a:xfrm>
        </p:spPr>
        <p:txBody>
          <a:bodyPr/>
          <a:lstStyle/>
          <a:p>
            <a:pPr algn="ctr" eaLnBrk="1" hangingPunct="1"/>
            <a:r>
              <a:rPr lang="tr-TR" altLang="tr-TR" sz="3200" b="1">
                <a:solidFill>
                  <a:srgbClr val="CC0000"/>
                </a:solidFill>
                <a:latin typeface="Arial" charset="0"/>
              </a:rPr>
              <a:t>YANIĞIN </a:t>
            </a:r>
            <a:br>
              <a:rPr lang="tr-TR" altLang="tr-TR" sz="3200" b="1">
                <a:solidFill>
                  <a:srgbClr val="CC0000"/>
                </a:solidFill>
                <a:latin typeface="Arial" charset="0"/>
              </a:rPr>
            </a:br>
            <a:r>
              <a:rPr lang="tr-TR" altLang="tr-TR" sz="3200" b="1">
                <a:solidFill>
                  <a:srgbClr val="CC0000"/>
                </a:solidFill>
                <a:latin typeface="Arial" charset="0"/>
              </a:rPr>
              <a:t>VÜCUTTA OLUMSUZ ETKİLERİ</a:t>
            </a:r>
          </a:p>
        </p:txBody>
      </p:sp>
      <p:sp>
        <p:nvSpPr>
          <p:cNvPr id="11267" name="Rectangle 3"/>
          <p:cNvSpPr>
            <a:spLocks noGrp="1" noChangeArrowheads="1"/>
          </p:cNvSpPr>
          <p:nvPr>
            <p:ph type="body" sz="half" idx="1"/>
          </p:nvPr>
        </p:nvSpPr>
        <p:spPr>
          <a:xfrm>
            <a:off x="611188" y="2571750"/>
            <a:ext cx="8318500" cy="4286250"/>
          </a:xfrm>
        </p:spPr>
        <p:txBody>
          <a:bodyPr/>
          <a:lstStyle/>
          <a:p>
            <a:pPr eaLnBrk="1" hangingPunct="1">
              <a:lnSpc>
                <a:spcPct val="150000"/>
              </a:lnSpc>
              <a:buClr>
                <a:srgbClr val="CC0000"/>
              </a:buClr>
              <a:buFont typeface="Wingdings" pitchFamily="2" charset="2"/>
              <a:buChar char="Ø"/>
            </a:pPr>
            <a:r>
              <a:rPr lang="tr-TR" altLang="tr-TR" sz="2300" b="1">
                <a:latin typeface="Arial" charset="0"/>
              </a:rPr>
              <a:t>Derinliği yaygınlığı ve oluştuğu bölgeye bağlı olarak, organ ve sistemlerde işleyiş bozukluğuna yol açar.</a:t>
            </a:r>
          </a:p>
          <a:p>
            <a:pPr eaLnBrk="1" hangingPunct="1">
              <a:lnSpc>
                <a:spcPct val="150000"/>
              </a:lnSpc>
              <a:buClr>
                <a:srgbClr val="CC0000"/>
              </a:buClr>
              <a:buFont typeface="Wingdings" pitchFamily="2" charset="2"/>
              <a:buChar char="Ø"/>
            </a:pPr>
            <a:r>
              <a:rPr lang="tr-TR" altLang="tr-TR" sz="2300" b="1">
                <a:latin typeface="Arial" charset="0"/>
              </a:rPr>
              <a:t>Ağrı ve sıvı kaybına bağlı olarak şok gelişebilir.</a:t>
            </a:r>
          </a:p>
          <a:p>
            <a:pPr eaLnBrk="1" hangingPunct="1">
              <a:lnSpc>
                <a:spcPct val="150000"/>
              </a:lnSpc>
              <a:buClr>
                <a:srgbClr val="CC0000"/>
              </a:buClr>
              <a:buFont typeface="Wingdings" pitchFamily="2" charset="2"/>
              <a:buChar char="Ø"/>
            </a:pPr>
            <a:r>
              <a:rPr lang="tr-TR" altLang="tr-TR" sz="2300" b="1">
                <a:latin typeface="Arial" charset="0"/>
              </a:rPr>
              <a:t>Enfeksiyon oluşur.</a:t>
            </a:r>
          </a:p>
          <a:p>
            <a:pPr eaLnBrk="1" hangingPunct="1">
              <a:lnSpc>
                <a:spcPct val="150000"/>
              </a:lnSpc>
              <a:buFont typeface="Wingdings" pitchFamily="2" charset="2"/>
              <a:buNone/>
            </a:pPr>
            <a:endParaRPr lang="tr-TR" altLang="tr-TR" sz="2400" b="1">
              <a:latin typeface="Arial" charset="0"/>
            </a:endParaRP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278</a:t>
            </a:fld>
            <a:endParaRPr lang="tr-TR"/>
          </a:p>
        </p:txBody>
      </p:sp>
    </p:spTree>
    <p:extLst>
      <p:ext uri="{BB962C8B-B14F-4D97-AF65-F5344CB8AC3E}">
        <p14:creationId xmlns:p14="http://schemas.microsoft.com/office/powerpoint/2010/main" val="2833926281"/>
      </p:ext>
    </p:extLst>
  </p:cSld>
  <p:clrMapOvr>
    <a:masterClrMapping/>
  </p:clrMapOvr>
  <p:transition>
    <p:random/>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476375" y="1071563"/>
            <a:ext cx="6681788" cy="619125"/>
          </a:xfrm>
        </p:spPr>
        <p:txBody>
          <a:bodyPr/>
          <a:lstStyle/>
          <a:p>
            <a:pPr algn="ctr" eaLnBrk="1" hangingPunct="1"/>
            <a:r>
              <a:rPr lang="tr-TR" altLang="tr-TR" sz="3200" b="1">
                <a:solidFill>
                  <a:srgbClr val="CC0000"/>
                </a:solidFill>
                <a:latin typeface="Arial" charset="0"/>
              </a:rPr>
              <a:t>YANIKLARDA İLK YARDIM</a:t>
            </a:r>
          </a:p>
        </p:txBody>
      </p:sp>
      <p:sp>
        <p:nvSpPr>
          <p:cNvPr id="12291" name="Rectangle 3"/>
          <p:cNvSpPr>
            <a:spLocks noGrp="1" noChangeArrowheads="1"/>
          </p:cNvSpPr>
          <p:nvPr>
            <p:ph type="body" sz="half" idx="1"/>
          </p:nvPr>
        </p:nvSpPr>
        <p:spPr>
          <a:xfrm>
            <a:off x="857250" y="2214563"/>
            <a:ext cx="8001000" cy="4643437"/>
          </a:xfrm>
        </p:spPr>
        <p:txBody>
          <a:bodyPr/>
          <a:lstStyle/>
          <a:p>
            <a:pPr eaLnBrk="1" hangingPunct="1">
              <a:lnSpc>
                <a:spcPct val="150000"/>
              </a:lnSpc>
              <a:buClr>
                <a:srgbClr val="CC0000"/>
              </a:buClr>
              <a:buFont typeface="Wingdings" pitchFamily="2" charset="2"/>
              <a:buNone/>
            </a:pPr>
            <a:r>
              <a:rPr lang="tr-TR" altLang="tr-TR" sz="2400" b="1">
                <a:latin typeface="Arial" charset="0"/>
              </a:rPr>
              <a:t>	</a:t>
            </a:r>
            <a:r>
              <a:rPr lang="tr-TR" altLang="tr-TR" sz="2400" b="1">
                <a:solidFill>
                  <a:srgbClr val="FF0000"/>
                </a:solidFill>
                <a:latin typeface="Arial" charset="0"/>
              </a:rPr>
              <a:t>Kişi alevle yanıyorsa;</a:t>
            </a:r>
          </a:p>
          <a:p>
            <a:pPr eaLnBrk="1" hangingPunct="1">
              <a:lnSpc>
                <a:spcPct val="150000"/>
              </a:lnSpc>
              <a:buClr>
                <a:srgbClr val="CC0000"/>
              </a:buClr>
              <a:buFont typeface="Wingdings" pitchFamily="2" charset="2"/>
              <a:buChar char="Ø"/>
            </a:pPr>
            <a:r>
              <a:rPr lang="tr-TR" altLang="tr-TR" sz="2400" b="1">
                <a:latin typeface="Arial" charset="0"/>
              </a:rPr>
              <a:t>Koşması engellenir,</a:t>
            </a:r>
          </a:p>
          <a:p>
            <a:pPr eaLnBrk="1" hangingPunct="1">
              <a:lnSpc>
                <a:spcPct val="150000"/>
              </a:lnSpc>
              <a:buClr>
                <a:srgbClr val="CC0000"/>
              </a:buClr>
              <a:buFont typeface="Wingdings" pitchFamily="2" charset="2"/>
              <a:buChar char="Ø"/>
            </a:pPr>
            <a:r>
              <a:rPr lang="tr-TR" altLang="tr-TR" sz="2400" b="1">
                <a:latin typeface="Arial" charset="0"/>
              </a:rPr>
              <a:t>Hasta/yaralının üzeri battaniye vb. ile kapatılıp, yerde yuvarlanması sağlanarak yanması durdurulur,</a:t>
            </a:r>
          </a:p>
          <a:p>
            <a:pPr eaLnBrk="1" hangingPunct="1">
              <a:lnSpc>
                <a:spcPct val="150000"/>
              </a:lnSpc>
              <a:buClr>
                <a:srgbClr val="CC0000"/>
              </a:buClr>
              <a:buFont typeface="Wingdings" pitchFamily="2" charset="2"/>
              <a:buChar char="Ø"/>
            </a:pPr>
            <a:r>
              <a:rPr lang="tr-TR" altLang="tr-TR" sz="2400" b="1">
                <a:latin typeface="Arial" charset="0"/>
              </a:rPr>
              <a:t>Gerekli ilk yardım uygulamaları yapılır,</a:t>
            </a: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279</a:t>
            </a:fld>
            <a:endParaRPr lang="tr-TR"/>
          </a:p>
        </p:txBody>
      </p:sp>
    </p:spTree>
    <p:extLst>
      <p:ext uri="{BB962C8B-B14F-4D97-AF65-F5344CB8AC3E}">
        <p14:creationId xmlns:p14="http://schemas.microsoft.com/office/powerpoint/2010/main" val="2448757808"/>
      </p:ext>
    </p:extLst>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olay resm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1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28</a:t>
            </a:fld>
            <a:endParaRPr lang="tr-TR"/>
          </a:p>
        </p:txBody>
      </p:sp>
    </p:spTree>
    <p:extLst>
      <p:ext uri="{BB962C8B-B14F-4D97-AF65-F5344CB8AC3E}">
        <p14:creationId xmlns:p14="http://schemas.microsoft.com/office/powerpoint/2010/main" val="375141865"/>
      </p:ext>
    </p:extLst>
  </p:cSld>
  <p:clrMapOvr>
    <a:masterClrMapping/>
  </p:clrMapOvr>
  <p:transition>
    <p:random/>
  </p:transition>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476375" y="500063"/>
            <a:ext cx="6681788" cy="1139825"/>
          </a:xfrm>
        </p:spPr>
        <p:txBody>
          <a:bodyPr/>
          <a:lstStyle/>
          <a:p>
            <a:pPr algn="ctr" eaLnBrk="1" hangingPunct="1"/>
            <a:r>
              <a:rPr lang="tr-TR" altLang="tr-TR" sz="3200" b="1">
                <a:solidFill>
                  <a:srgbClr val="CC0000"/>
                </a:solidFill>
                <a:latin typeface="Arial" charset="0"/>
              </a:rPr>
              <a:t>YANIKLARDA İLK YARDIM</a:t>
            </a:r>
          </a:p>
        </p:txBody>
      </p:sp>
      <p:sp>
        <p:nvSpPr>
          <p:cNvPr id="13315" name="Rectangle 3"/>
          <p:cNvSpPr>
            <a:spLocks noGrp="1" noChangeArrowheads="1"/>
          </p:cNvSpPr>
          <p:nvPr>
            <p:ph type="body" sz="half" idx="1"/>
          </p:nvPr>
        </p:nvSpPr>
        <p:spPr>
          <a:xfrm>
            <a:off x="857250" y="2357438"/>
            <a:ext cx="7929563" cy="4500562"/>
          </a:xfrm>
        </p:spPr>
        <p:txBody>
          <a:bodyPr/>
          <a:lstStyle/>
          <a:p>
            <a:pPr algn="just" eaLnBrk="1" hangingPunct="1">
              <a:buClr>
                <a:srgbClr val="CC0000"/>
              </a:buClr>
              <a:buFont typeface="Wingdings" pitchFamily="2" charset="2"/>
              <a:buChar char="Ø"/>
            </a:pPr>
            <a:r>
              <a:rPr lang="tr-TR" altLang="tr-TR" sz="2300" b="1">
                <a:latin typeface="Arial" charset="0"/>
              </a:rPr>
              <a:t>Hasta/yaralının bilinci ve yaşam bulguları değerlendirilir,</a:t>
            </a:r>
          </a:p>
          <a:p>
            <a:pPr algn="just" eaLnBrk="1" hangingPunct="1">
              <a:buClr>
                <a:srgbClr val="CC0000"/>
              </a:buClr>
              <a:buFont typeface="Wingdings" pitchFamily="2" charset="2"/>
              <a:buChar char="Ø"/>
            </a:pPr>
            <a:r>
              <a:rPr lang="tr-TR" altLang="tr-TR" sz="2300" b="1">
                <a:latin typeface="Arial" charset="0"/>
              </a:rPr>
              <a:t>Yanık bölge en az 20 dakika yumuşak akan soğuk su altında tutulur (yanık yüzeyi büyükse ısı kaybı çok olacağından önerilmez).</a:t>
            </a:r>
          </a:p>
          <a:p>
            <a:pPr algn="just" eaLnBrk="1" hangingPunct="1">
              <a:buClr>
                <a:srgbClr val="CC0000"/>
              </a:buClr>
              <a:buFont typeface="Wingdings" pitchFamily="2" charset="2"/>
              <a:buChar char="Ø"/>
            </a:pPr>
            <a:r>
              <a:rPr lang="tr-TR" altLang="tr-TR" sz="2300" b="1">
                <a:latin typeface="Arial" charset="0"/>
              </a:rPr>
              <a:t>Şişlik oluşabileceği düşünülerek yüzük, bilezik vb. eşyalar çıkarılır.</a:t>
            </a:r>
          </a:p>
          <a:p>
            <a:pPr algn="just" eaLnBrk="1" hangingPunct="1">
              <a:buClr>
                <a:srgbClr val="CC0000"/>
              </a:buClr>
              <a:buFont typeface="Wingdings" pitchFamily="2" charset="2"/>
              <a:buChar char="Ø"/>
            </a:pPr>
            <a:r>
              <a:rPr lang="tr-TR" altLang="tr-TR" sz="2300" b="1">
                <a:latin typeface="Arial" charset="0"/>
              </a:rPr>
              <a:t>Yanmış alandaki deriler kaldırılmadan giysiler kesilerek çıkarılır.</a:t>
            </a:r>
          </a:p>
          <a:p>
            <a:pPr eaLnBrk="1" hangingPunct="1">
              <a:buClr>
                <a:srgbClr val="CC0000"/>
              </a:buClr>
              <a:buFont typeface="Wingdings" pitchFamily="2" charset="2"/>
              <a:buChar char="Ø"/>
            </a:pPr>
            <a:endParaRPr lang="tr-TR" altLang="tr-TR" sz="2300" b="1">
              <a:latin typeface="Arial" charset="0"/>
            </a:endParaRPr>
          </a:p>
          <a:p>
            <a:pPr eaLnBrk="1" hangingPunct="1">
              <a:buClr>
                <a:srgbClr val="CC0000"/>
              </a:buClr>
              <a:buFont typeface="Wingdings" pitchFamily="2" charset="2"/>
              <a:buNone/>
            </a:pPr>
            <a:endParaRPr lang="tr-TR" altLang="tr-TR" sz="2400" b="1">
              <a:latin typeface="Arial" charset="0"/>
            </a:endParaRPr>
          </a:p>
          <a:p>
            <a:pPr eaLnBrk="1" hangingPunct="1">
              <a:buFont typeface="Wingdings" pitchFamily="2" charset="2"/>
              <a:buNone/>
            </a:pPr>
            <a:endParaRPr lang="tr-TR" altLang="tr-TR" sz="2400" b="1">
              <a:latin typeface="Arial" charset="0"/>
            </a:endParaRP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280</a:t>
            </a:fld>
            <a:endParaRPr lang="tr-TR"/>
          </a:p>
        </p:txBody>
      </p:sp>
    </p:spTree>
    <p:extLst>
      <p:ext uri="{BB962C8B-B14F-4D97-AF65-F5344CB8AC3E}">
        <p14:creationId xmlns:p14="http://schemas.microsoft.com/office/powerpoint/2010/main" val="3393289878"/>
      </p:ext>
    </p:extLst>
  </p:cSld>
  <p:clrMapOvr>
    <a:masterClrMapping/>
  </p:clrMapOvr>
  <p:transition>
    <p:random/>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908175" y="692150"/>
            <a:ext cx="6034088" cy="1139825"/>
          </a:xfrm>
        </p:spPr>
        <p:txBody>
          <a:bodyPr/>
          <a:lstStyle/>
          <a:p>
            <a:pPr algn="ctr" eaLnBrk="1" hangingPunct="1"/>
            <a:r>
              <a:rPr lang="tr-TR" altLang="tr-TR" sz="3200" b="1">
                <a:solidFill>
                  <a:srgbClr val="CC0000"/>
                </a:solidFill>
                <a:latin typeface="Arial" charset="0"/>
              </a:rPr>
              <a:t>YANIKLARDA İLK YARDIM</a:t>
            </a:r>
          </a:p>
        </p:txBody>
      </p:sp>
      <p:sp>
        <p:nvSpPr>
          <p:cNvPr id="14339" name="Rectangle 3"/>
          <p:cNvSpPr>
            <a:spLocks noGrp="1" noChangeArrowheads="1"/>
          </p:cNvSpPr>
          <p:nvPr>
            <p:ph type="body" sz="half" idx="1"/>
          </p:nvPr>
        </p:nvSpPr>
        <p:spPr>
          <a:xfrm>
            <a:off x="928688" y="2643188"/>
            <a:ext cx="8215312" cy="4214812"/>
          </a:xfrm>
        </p:spPr>
        <p:txBody>
          <a:bodyPr/>
          <a:lstStyle/>
          <a:p>
            <a:pPr eaLnBrk="1" hangingPunct="1">
              <a:lnSpc>
                <a:spcPct val="130000"/>
              </a:lnSpc>
              <a:buClr>
                <a:srgbClr val="CC0000"/>
              </a:buClr>
              <a:buFont typeface="Wingdings" pitchFamily="2" charset="2"/>
              <a:buChar char="Ø"/>
            </a:pPr>
            <a:r>
              <a:rPr lang="tr-TR" altLang="tr-TR" sz="2400" b="1">
                <a:latin typeface="Arial" charset="0"/>
              </a:rPr>
              <a:t>Su toplamış yerler patlatılmaz,</a:t>
            </a:r>
          </a:p>
          <a:p>
            <a:pPr eaLnBrk="1" hangingPunct="1">
              <a:lnSpc>
                <a:spcPct val="130000"/>
              </a:lnSpc>
              <a:buClr>
                <a:srgbClr val="CC0000"/>
              </a:buClr>
              <a:buFont typeface="Wingdings" pitchFamily="2" charset="2"/>
              <a:buChar char="Ø"/>
            </a:pPr>
            <a:r>
              <a:rPr lang="tr-TR" altLang="tr-TR" sz="2400" b="1">
                <a:latin typeface="Arial" charset="0"/>
              </a:rPr>
              <a:t>Yanık üzerine hiçbir madde sürülmez,</a:t>
            </a:r>
          </a:p>
          <a:p>
            <a:pPr eaLnBrk="1" hangingPunct="1">
              <a:lnSpc>
                <a:spcPct val="130000"/>
              </a:lnSpc>
              <a:buClr>
                <a:srgbClr val="CC0000"/>
              </a:buClr>
              <a:buFont typeface="Wingdings" pitchFamily="2" charset="2"/>
              <a:buChar char="Ø"/>
            </a:pPr>
            <a:r>
              <a:rPr lang="tr-TR" altLang="tr-TR" sz="2400" b="1">
                <a:latin typeface="Arial" charset="0"/>
              </a:rPr>
              <a:t>Yanığın üzeri temiz bezle örtülür,</a:t>
            </a:r>
          </a:p>
          <a:p>
            <a:pPr eaLnBrk="1" hangingPunct="1">
              <a:lnSpc>
                <a:spcPct val="130000"/>
              </a:lnSpc>
              <a:buClr>
                <a:srgbClr val="CC0000"/>
              </a:buClr>
              <a:buFont typeface="Wingdings" pitchFamily="2" charset="2"/>
              <a:buChar char="Ø"/>
            </a:pPr>
            <a:r>
              <a:rPr lang="tr-TR" altLang="tr-TR" sz="2400" b="1">
                <a:latin typeface="Arial" charset="0"/>
              </a:rPr>
              <a:t>Hasta/yaralının üzeri battaniye ile örtülerek vücutta ısı kaybı önlenir.</a:t>
            </a: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281</a:t>
            </a:fld>
            <a:endParaRPr lang="tr-TR"/>
          </a:p>
        </p:txBody>
      </p:sp>
    </p:spTree>
    <p:extLst>
      <p:ext uri="{BB962C8B-B14F-4D97-AF65-F5344CB8AC3E}">
        <p14:creationId xmlns:p14="http://schemas.microsoft.com/office/powerpoint/2010/main" val="1874332096"/>
      </p:ext>
    </p:extLst>
  </p:cSld>
  <p:clrMapOvr>
    <a:masterClrMapping/>
  </p:clrMapOvr>
  <p:transition>
    <p:random/>
  </p:transition>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908175" y="692150"/>
            <a:ext cx="6034088" cy="1139825"/>
          </a:xfrm>
        </p:spPr>
        <p:txBody>
          <a:bodyPr/>
          <a:lstStyle/>
          <a:p>
            <a:pPr algn="ctr" eaLnBrk="1" hangingPunct="1"/>
            <a:r>
              <a:rPr lang="tr-TR" altLang="tr-TR" sz="3200" b="1">
                <a:solidFill>
                  <a:srgbClr val="CC0000"/>
                </a:solidFill>
                <a:latin typeface="Arial" charset="0"/>
              </a:rPr>
              <a:t>YANIKLARDA İLK YARDIM</a:t>
            </a:r>
          </a:p>
        </p:txBody>
      </p:sp>
      <p:sp>
        <p:nvSpPr>
          <p:cNvPr id="15363" name="Rectangle 3"/>
          <p:cNvSpPr>
            <a:spLocks noGrp="1" noChangeArrowheads="1"/>
          </p:cNvSpPr>
          <p:nvPr>
            <p:ph type="body" sz="half" idx="1"/>
          </p:nvPr>
        </p:nvSpPr>
        <p:spPr>
          <a:xfrm>
            <a:off x="684213" y="2143125"/>
            <a:ext cx="8459787" cy="4459288"/>
          </a:xfrm>
        </p:spPr>
        <p:txBody>
          <a:bodyPr/>
          <a:lstStyle/>
          <a:p>
            <a:pPr eaLnBrk="1" hangingPunct="1">
              <a:lnSpc>
                <a:spcPct val="130000"/>
              </a:lnSpc>
              <a:buClr>
                <a:srgbClr val="CC0000"/>
              </a:buClr>
              <a:buFont typeface="Wingdings" pitchFamily="2" charset="2"/>
              <a:buChar char="Ø"/>
            </a:pPr>
            <a:r>
              <a:rPr lang="tr-TR" altLang="tr-TR" sz="2400" b="1">
                <a:latin typeface="Arial" charset="0"/>
              </a:rPr>
              <a:t>El ve ayak parmakları yanmışsa birlikte bandaj yapılmaz,</a:t>
            </a:r>
          </a:p>
          <a:p>
            <a:pPr eaLnBrk="1" hangingPunct="1">
              <a:lnSpc>
                <a:spcPct val="130000"/>
              </a:lnSpc>
              <a:buClr>
                <a:srgbClr val="CC0000"/>
              </a:buClr>
              <a:buFont typeface="Wingdings" pitchFamily="2" charset="2"/>
              <a:buChar char="Ø"/>
            </a:pPr>
            <a:r>
              <a:rPr lang="tr-TR" altLang="tr-TR" sz="2400" b="1">
                <a:latin typeface="Arial" charset="0"/>
              </a:rPr>
              <a:t>Yanık yüzeyi geniş ve sağlık kuruluşu uzaksa hasta/yaralının kusması yoksa , bilinçliyse ağızdan </a:t>
            </a:r>
          </a:p>
          <a:p>
            <a:pPr eaLnBrk="1" hangingPunct="1">
              <a:lnSpc>
                <a:spcPct val="130000"/>
              </a:lnSpc>
              <a:buClr>
                <a:srgbClr val="CC0000"/>
              </a:buClr>
              <a:buFont typeface="Wingdings" pitchFamily="2" charset="2"/>
              <a:buNone/>
            </a:pPr>
            <a:r>
              <a:rPr lang="tr-TR" altLang="tr-TR" sz="2400" b="1">
                <a:latin typeface="Arial" charset="0"/>
              </a:rPr>
              <a:t>	sıvı verilerek sıvı kaybı önlenir, </a:t>
            </a:r>
          </a:p>
          <a:p>
            <a:pPr eaLnBrk="1" hangingPunct="1">
              <a:lnSpc>
                <a:spcPct val="130000"/>
              </a:lnSpc>
              <a:buClr>
                <a:srgbClr val="CC0000"/>
              </a:buClr>
              <a:buFont typeface="Wingdings" pitchFamily="2" charset="2"/>
              <a:buChar char="Ø"/>
            </a:pPr>
            <a:r>
              <a:rPr lang="tr-TR" altLang="tr-TR" sz="2400" b="1">
                <a:latin typeface="Arial" charset="0"/>
              </a:rPr>
              <a:t>Kimyasal yanıklarda ellerin kimyasal madde ile teması önlenir,</a:t>
            </a:r>
          </a:p>
          <a:p>
            <a:pPr eaLnBrk="1" hangingPunct="1">
              <a:lnSpc>
                <a:spcPct val="130000"/>
              </a:lnSpc>
              <a:buClr>
                <a:srgbClr val="CC0000"/>
              </a:buClr>
              <a:buFont typeface="Wingdings" pitchFamily="2" charset="2"/>
              <a:buChar char="Ø"/>
            </a:pPr>
            <a:r>
              <a:rPr lang="tr-TR" altLang="tr-TR" sz="2400" b="1">
                <a:latin typeface="Arial" charset="0"/>
              </a:rPr>
              <a:t>Tıbbi yardım için 112 aranır.</a:t>
            </a: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282</a:t>
            </a:fld>
            <a:endParaRPr lang="tr-TR"/>
          </a:p>
        </p:txBody>
      </p:sp>
    </p:spTree>
    <p:extLst>
      <p:ext uri="{BB962C8B-B14F-4D97-AF65-F5344CB8AC3E}">
        <p14:creationId xmlns:p14="http://schemas.microsoft.com/office/powerpoint/2010/main" val="4034244346"/>
      </p:ext>
    </p:extLst>
  </p:cSld>
  <p:clrMapOvr>
    <a:masterClrMapping/>
  </p:clrMapOvr>
  <p:transition>
    <p:random/>
  </p:transition>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908175" y="692150"/>
            <a:ext cx="6034088" cy="1139825"/>
          </a:xfrm>
        </p:spPr>
        <p:txBody>
          <a:bodyPr/>
          <a:lstStyle/>
          <a:p>
            <a:pPr algn="ctr" eaLnBrk="1" hangingPunct="1"/>
            <a:r>
              <a:rPr lang="tr-TR" altLang="tr-TR" sz="3200" b="1">
                <a:solidFill>
                  <a:srgbClr val="CC0000"/>
                </a:solidFill>
                <a:latin typeface="Arial" charset="0"/>
              </a:rPr>
              <a:t>ISI İLE OLUŞAN YANIKLARDA İLK YARDIM</a:t>
            </a:r>
          </a:p>
        </p:txBody>
      </p:sp>
      <p:pic>
        <p:nvPicPr>
          <p:cNvPr id="16387" name="Picture 3" descr="C:\Documents and Settings\ozge.akdag\Desktop\İlk Yardım Eğitimci Eğitimi\ilk yardım fotoğrafları\ER1_56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25" y="2500313"/>
            <a:ext cx="57023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283</a:t>
            </a:fld>
            <a:endParaRPr lang="tr-TR"/>
          </a:p>
        </p:txBody>
      </p:sp>
    </p:spTree>
    <p:extLst>
      <p:ext uri="{BB962C8B-B14F-4D97-AF65-F5344CB8AC3E}">
        <p14:creationId xmlns:p14="http://schemas.microsoft.com/office/powerpoint/2010/main" val="480796656"/>
      </p:ext>
    </p:extLst>
  </p:cSld>
  <p:clrMapOvr>
    <a:masterClrMapping/>
  </p:clrMapOvr>
  <p:transition>
    <p:random/>
  </p:transition>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914400" y="692150"/>
            <a:ext cx="8229600" cy="1139825"/>
          </a:xfrm>
        </p:spPr>
        <p:txBody>
          <a:bodyPr/>
          <a:lstStyle/>
          <a:p>
            <a:pPr algn="ctr" eaLnBrk="1" hangingPunct="1"/>
            <a:r>
              <a:rPr lang="tr-TR" altLang="tr-TR" sz="3200" b="1">
                <a:solidFill>
                  <a:srgbClr val="CC0000"/>
                </a:solidFill>
                <a:latin typeface="Arial" charset="0"/>
              </a:rPr>
              <a:t>ELEKTRİK YANIKLARINDA </a:t>
            </a:r>
            <a:br>
              <a:rPr lang="tr-TR" altLang="tr-TR" sz="3200" b="1">
                <a:solidFill>
                  <a:srgbClr val="CC0000"/>
                </a:solidFill>
                <a:latin typeface="Arial" charset="0"/>
              </a:rPr>
            </a:br>
            <a:r>
              <a:rPr lang="tr-TR" altLang="tr-TR" sz="3200" b="1">
                <a:solidFill>
                  <a:srgbClr val="CC0000"/>
                </a:solidFill>
                <a:latin typeface="Arial" charset="0"/>
              </a:rPr>
              <a:t>İLK YARDIM</a:t>
            </a:r>
          </a:p>
        </p:txBody>
      </p:sp>
      <p:sp>
        <p:nvSpPr>
          <p:cNvPr id="17411" name="Rectangle 3"/>
          <p:cNvSpPr>
            <a:spLocks noGrp="1" noChangeArrowheads="1"/>
          </p:cNvSpPr>
          <p:nvPr>
            <p:ph type="body" sz="half" idx="1"/>
          </p:nvPr>
        </p:nvSpPr>
        <p:spPr>
          <a:xfrm>
            <a:off x="642938" y="2071688"/>
            <a:ext cx="5715000" cy="4530725"/>
          </a:xfrm>
        </p:spPr>
        <p:txBody>
          <a:bodyPr/>
          <a:lstStyle/>
          <a:p>
            <a:pPr eaLnBrk="1" hangingPunct="1">
              <a:lnSpc>
                <a:spcPct val="130000"/>
              </a:lnSpc>
              <a:buClr>
                <a:srgbClr val="CC0000"/>
              </a:buClr>
              <a:buFont typeface="Wingdings" pitchFamily="2" charset="2"/>
              <a:buChar char="Ø"/>
            </a:pPr>
            <a:r>
              <a:rPr lang="tr-TR" altLang="tr-TR" sz="2400" b="1">
                <a:latin typeface="Arial" charset="0"/>
              </a:rPr>
              <a:t>Soğukkanlı ve sakin olunmalıdır</a:t>
            </a:r>
          </a:p>
          <a:p>
            <a:pPr eaLnBrk="1" hangingPunct="1">
              <a:lnSpc>
                <a:spcPct val="130000"/>
              </a:lnSpc>
              <a:buClr>
                <a:srgbClr val="CC0000"/>
              </a:buClr>
              <a:buFont typeface="Wingdings" pitchFamily="2" charset="2"/>
              <a:buChar char="Ø"/>
            </a:pPr>
            <a:endParaRPr lang="tr-TR" altLang="tr-TR" sz="2400" b="1">
              <a:latin typeface="Arial" charset="0"/>
            </a:endParaRPr>
          </a:p>
          <a:p>
            <a:pPr eaLnBrk="1" hangingPunct="1">
              <a:lnSpc>
                <a:spcPct val="130000"/>
              </a:lnSpc>
              <a:buClr>
                <a:srgbClr val="CC0000"/>
              </a:buClr>
              <a:buFont typeface="Wingdings" pitchFamily="2" charset="2"/>
              <a:buChar char="Ø"/>
            </a:pPr>
            <a:r>
              <a:rPr lang="tr-TR" altLang="tr-TR" sz="2400" b="1">
                <a:latin typeface="Arial" charset="0"/>
              </a:rPr>
              <a:t>Hasta /yaralıya dokunmadan önce elektrik akımı kesilmelidir</a:t>
            </a:r>
          </a:p>
          <a:p>
            <a:pPr eaLnBrk="1" hangingPunct="1">
              <a:lnSpc>
                <a:spcPct val="130000"/>
              </a:lnSpc>
              <a:buClr>
                <a:srgbClr val="CC0000"/>
              </a:buClr>
              <a:buFont typeface="Wingdings" pitchFamily="2" charset="2"/>
              <a:buChar char="Ø"/>
            </a:pPr>
            <a:endParaRPr lang="tr-TR" altLang="tr-TR" sz="2400" b="1">
              <a:latin typeface="Arial" charset="0"/>
            </a:endParaRPr>
          </a:p>
          <a:p>
            <a:pPr eaLnBrk="1" hangingPunct="1">
              <a:lnSpc>
                <a:spcPct val="130000"/>
              </a:lnSpc>
              <a:buClr>
                <a:srgbClr val="CC0000"/>
              </a:buClr>
              <a:buFont typeface="Wingdings" pitchFamily="2" charset="2"/>
              <a:buChar char="Ø"/>
            </a:pPr>
            <a:r>
              <a:rPr lang="tr-TR" altLang="tr-TR" sz="2400" b="1">
                <a:latin typeface="Arial" charset="0"/>
              </a:rPr>
              <a:t>Akımı kesme imkanı yoksa tahta çubuk ya da ip gibi bir cisimle elektrik teması kesilmelidir</a:t>
            </a:r>
          </a:p>
          <a:p>
            <a:pPr eaLnBrk="1" hangingPunct="1">
              <a:lnSpc>
                <a:spcPct val="130000"/>
              </a:lnSpc>
              <a:buFont typeface="Wingdings" pitchFamily="2" charset="2"/>
              <a:buNone/>
            </a:pPr>
            <a:endParaRPr lang="tr-TR" altLang="tr-TR" sz="2400" b="1">
              <a:latin typeface="Arial" charset="0"/>
            </a:endParaRPr>
          </a:p>
        </p:txBody>
      </p:sp>
      <p:pic>
        <p:nvPicPr>
          <p:cNvPr id="17412" name="63 Resim" descr="electrocutio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1675" y="4143375"/>
            <a:ext cx="3362325"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4" descr="C:\Documents and Settings\ozge.akdag\Desktop\İlk Yardım Eğitimci Eğitimi\ilk yardım fotoğrafları\ER1_32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2214563"/>
            <a:ext cx="2489200"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284</a:t>
            </a:fld>
            <a:endParaRPr lang="tr-TR"/>
          </a:p>
        </p:txBody>
      </p:sp>
    </p:spTree>
    <p:extLst>
      <p:ext uri="{BB962C8B-B14F-4D97-AF65-F5344CB8AC3E}">
        <p14:creationId xmlns:p14="http://schemas.microsoft.com/office/powerpoint/2010/main" val="2371567847"/>
      </p:ext>
    </p:extLst>
  </p:cSld>
  <p:clrMapOvr>
    <a:masterClrMapping/>
  </p:clrMapOvr>
  <p:transition>
    <p:random/>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Dikdörtgen"/>
          <p:cNvSpPr>
            <a:spLocks noChangeArrowheads="1"/>
          </p:cNvSpPr>
          <p:nvPr/>
        </p:nvSpPr>
        <p:spPr bwMode="auto">
          <a:xfrm>
            <a:off x="2286000" y="3429000"/>
            <a:ext cx="542925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Comic Sans MS" pitchFamily="66" charset="0"/>
                <a:cs typeface="Arial" charset="0"/>
              </a:defRPr>
            </a:lvl1pPr>
            <a:lvl2pPr marL="742950" indent="-285750" eaLnBrk="0" hangingPunct="0">
              <a:defRPr sz="1200" b="1">
                <a:solidFill>
                  <a:schemeClr val="tx1"/>
                </a:solidFill>
                <a:latin typeface="Comic Sans MS" pitchFamily="66" charset="0"/>
                <a:cs typeface="Arial" charset="0"/>
              </a:defRPr>
            </a:lvl2pPr>
            <a:lvl3pPr marL="1143000" indent="-228600" eaLnBrk="0" hangingPunct="0">
              <a:defRPr sz="1200" b="1">
                <a:solidFill>
                  <a:schemeClr val="tx1"/>
                </a:solidFill>
                <a:latin typeface="Comic Sans MS" pitchFamily="66" charset="0"/>
                <a:cs typeface="Arial" charset="0"/>
              </a:defRPr>
            </a:lvl3pPr>
            <a:lvl4pPr marL="1600200" indent="-228600" eaLnBrk="0" hangingPunct="0">
              <a:defRPr sz="1200" b="1">
                <a:solidFill>
                  <a:schemeClr val="tx1"/>
                </a:solidFill>
                <a:latin typeface="Comic Sans MS" pitchFamily="66" charset="0"/>
                <a:cs typeface="Arial" charset="0"/>
              </a:defRPr>
            </a:lvl4pPr>
            <a:lvl5pPr marL="2057400" indent="-228600" eaLnBrk="0" hangingPunct="0">
              <a:defRPr sz="1200" b="1">
                <a:solidFill>
                  <a:schemeClr val="tx1"/>
                </a:solidFill>
                <a:latin typeface="Comic Sans MS" pitchFamily="66" charset="0"/>
                <a:cs typeface="Arial" charset="0"/>
              </a:defRPr>
            </a:lvl5pPr>
            <a:lvl6pPr marL="2514600" indent="-228600" eaLnBrk="0" fontAlgn="base" hangingPunct="0">
              <a:spcBef>
                <a:spcPct val="0"/>
              </a:spcBef>
              <a:spcAft>
                <a:spcPct val="0"/>
              </a:spcAft>
              <a:defRPr sz="1200" b="1">
                <a:solidFill>
                  <a:schemeClr val="tx1"/>
                </a:solidFill>
                <a:latin typeface="Comic Sans MS" pitchFamily="66" charset="0"/>
                <a:cs typeface="Arial" charset="0"/>
              </a:defRPr>
            </a:lvl6pPr>
            <a:lvl7pPr marL="2971800" indent="-228600" eaLnBrk="0" fontAlgn="base" hangingPunct="0">
              <a:spcBef>
                <a:spcPct val="0"/>
              </a:spcBef>
              <a:spcAft>
                <a:spcPct val="0"/>
              </a:spcAft>
              <a:defRPr sz="1200" b="1">
                <a:solidFill>
                  <a:schemeClr val="tx1"/>
                </a:solidFill>
                <a:latin typeface="Comic Sans MS" pitchFamily="66" charset="0"/>
                <a:cs typeface="Arial" charset="0"/>
              </a:defRPr>
            </a:lvl7pPr>
            <a:lvl8pPr marL="3429000" indent="-228600" eaLnBrk="0" fontAlgn="base" hangingPunct="0">
              <a:spcBef>
                <a:spcPct val="0"/>
              </a:spcBef>
              <a:spcAft>
                <a:spcPct val="0"/>
              </a:spcAft>
              <a:defRPr sz="1200" b="1">
                <a:solidFill>
                  <a:schemeClr val="tx1"/>
                </a:solidFill>
                <a:latin typeface="Comic Sans MS" pitchFamily="66" charset="0"/>
                <a:cs typeface="Arial" charset="0"/>
              </a:defRPr>
            </a:lvl8pPr>
            <a:lvl9pPr marL="3886200" indent="-228600" eaLnBrk="0" fontAlgn="base" hangingPunct="0">
              <a:spcBef>
                <a:spcPct val="0"/>
              </a:spcBef>
              <a:spcAft>
                <a:spcPct val="0"/>
              </a:spcAft>
              <a:defRPr sz="1200" b="1">
                <a:solidFill>
                  <a:schemeClr val="tx1"/>
                </a:solidFill>
                <a:latin typeface="Comic Sans MS" pitchFamily="66" charset="0"/>
                <a:cs typeface="Arial" charset="0"/>
              </a:defRPr>
            </a:lvl9pPr>
          </a:lstStyle>
          <a:p>
            <a:pPr eaLnBrk="1" hangingPunct="1"/>
            <a:r>
              <a:rPr lang="tr-TR" altLang="tr-TR" sz="4400">
                <a:solidFill>
                  <a:srgbClr val="CC0000"/>
                </a:solidFill>
                <a:latin typeface="Arial" charset="0"/>
              </a:rPr>
              <a:t>SICAK ÇARPMASI</a:t>
            </a:r>
            <a:br>
              <a:rPr lang="tr-TR" altLang="tr-TR" sz="4400">
                <a:latin typeface="Arial" charset="0"/>
              </a:rPr>
            </a:br>
            <a:endParaRPr lang="tr-TR" altLang="tr-TR" sz="4400"/>
          </a:p>
        </p:txBody>
      </p:sp>
      <p:sp>
        <p:nvSpPr>
          <p:cNvPr id="3" name="Slayt Numarası Yer Tutucusu 2"/>
          <p:cNvSpPr>
            <a:spLocks noGrp="1"/>
          </p:cNvSpPr>
          <p:nvPr>
            <p:ph type="sldNum" sz="quarter" idx="12"/>
          </p:nvPr>
        </p:nvSpPr>
        <p:spPr/>
        <p:txBody>
          <a:bodyPr/>
          <a:lstStyle/>
          <a:p>
            <a:fld id="{F302176B-0E47-46AC-8F43-DAB4B8A37D06}" type="slidenum">
              <a:rPr lang="tr-TR" smtClean="0"/>
              <a:t>285</a:t>
            </a:fld>
            <a:endParaRPr lang="tr-TR"/>
          </a:p>
        </p:txBody>
      </p:sp>
    </p:spTree>
    <p:extLst>
      <p:ext uri="{BB962C8B-B14F-4D97-AF65-F5344CB8AC3E}">
        <p14:creationId xmlns:p14="http://schemas.microsoft.com/office/powerpoint/2010/main" val="3082848043"/>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914400" y="857250"/>
            <a:ext cx="8229600" cy="974725"/>
          </a:xfrm>
        </p:spPr>
        <p:txBody>
          <a:bodyPr>
            <a:normAutofit fontScale="90000"/>
          </a:bodyPr>
          <a:lstStyle/>
          <a:p>
            <a:pPr algn="ctr" eaLnBrk="1" hangingPunct="1"/>
            <a:r>
              <a:rPr lang="tr-TR" altLang="tr-TR" sz="3200" b="1">
                <a:solidFill>
                  <a:srgbClr val="CC0000"/>
                </a:solidFill>
                <a:latin typeface="Arial" charset="0"/>
              </a:rPr>
              <a:t>SICAK ÇARPMASI</a:t>
            </a:r>
            <a:br>
              <a:rPr lang="tr-TR" altLang="tr-TR" sz="3200" b="1">
                <a:latin typeface="Arial" charset="0"/>
              </a:rPr>
            </a:br>
            <a:endParaRPr lang="tr-TR" altLang="tr-TR" sz="3200" b="1">
              <a:solidFill>
                <a:srgbClr val="CC0000"/>
              </a:solidFill>
              <a:latin typeface="Arial" charset="0"/>
            </a:endParaRPr>
          </a:p>
        </p:txBody>
      </p:sp>
      <p:sp>
        <p:nvSpPr>
          <p:cNvPr id="19459" name="Rectangle 3"/>
          <p:cNvSpPr>
            <a:spLocks noGrp="1" noChangeArrowheads="1"/>
          </p:cNvSpPr>
          <p:nvPr>
            <p:ph type="body" sz="half" idx="1"/>
          </p:nvPr>
        </p:nvSpPr>
        <p:spPr>
          <a:xfrm>
            <a:off x="642938" y="2214563"/>
            <a:ext cx="8072437" cy="4387850"/>
          </a:xfrm>
        </p:spPr>
        <p:txBody>
          <a:bodyPr/>
          <a:lstStyle/>
          <a:p>
            <a:pPr algn="ctr" eaLnBrk="1" hangingPunct="1">
              <a:lnSpc>
                <a:spcPct val="130000"/>
              </a:lnSpc>
              <a:buClr>
                <a:srgbClr val="CC0000"/>
              </a:buClr>
              <a:buFont typeface="Wingdings" pitchFamily="2" charset="2"/>
              <a:buNone/>
            </a:pPr>
            <a:endParaRPr lang="tr-TR" altLang="tr-TR" sz="2400" b="1">
              <a:solidFill>
                <a:srgbClr val="CC0000"/>
              </a:solidFill>
              <a:latin typeface="Arial" charset="0"/>
            </a:endParaRPr>
          </a:p>
          <a:p>
            <a:pPr algn="just" eaLnBrk="1" hangingPunct="1">
              <a:lnSpc>
                <a:spcPct val="130000"/>
              </a:lnSpc>
              <a:buClr>
                <a:srgbClr val="CC0000"/>
              </a:buClr>
              <a:buFont typeface="Wingdings" pitchFamily="2" charset="2"/>
              <a:buNone/>
            </a:pPr>
            <a:r>
              <a:rPr lang="tr-TR" altLang="tr-TR" sz="2400" b="1">
                <a:latin typeface="Arial" charset="0"/>
              </a:rPr>
              <a:t>	</a:t>
            </a:r>
            <a:r>
              <a:rPr lang="tr-TR" altLang="tr-TR" sz="2400" b="1" i="1">
                <a:latin typeface="Arial" charset="0"/>
              </a:rPr>
              <a:t>Sıcak çarpması</a:t>
            </a:r>
            <a:r>
              <a:rPr lang="tr-TR" altLang="tr-TR" sz="2400" b="1">
                <a:latin typeface="Arial" charset="0"/>
              </a:rPr>
              <a:t>; yüksek derecede ısının havadaki yüksek nemle birleşmesiyle, organizmanın ısı ayarlayıcı sistemlerinde bozulma olması sonucu vücut ısısının ayarlanamaz hale gelmesidir.</a:t>
            </a: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286</a:t>
            </a:fld>
            <a:endParaRPr lang="tr-TR"/>
          </a:p>
        </p:txBody>
      </p:sp>
    </p:spTree>
    <p:extLst>
      <p:ext uri="{BB962C8B-B14F-4D97-AF65-F5344CB8AC3E}">
        <p14:creationId xmlns:p14="http://schemas.microsoft.com/office/powerpoint/2010/main" val="3677411850"/>
      </p:ext>
    </p:extLst>
  </p:cSld>
  <p:clrMapOvr>
    <a:masterClrMapping/>
  </p:clrMapOvr>
  <p:transition>
    <p:random/>
  </p:transition>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Başlık"/>
          <p:cNvSpPr>
            <a:spLocks noGrp="1"/>
          </p:cNvSpPr>
          <p:nvPr>
            <p:ph type="title"/>
          </p:nvPr>
        </p:nvSpPr>
        <p:spPr>
          <a:xfrm>
            <a:off x="642938" y="500063"/>
            <a:ext cx="8229600" cy="1139825"/>
          </a:xfrm>
        </p:spPr>
        <p:txBody>
          <a:bodyPr/>
          <a:lstStyle/>
          <a:p>
            <a:pPr algn="ctr"/>
            <a:r>
              <a:rPr lang="tr-TR" altLang="tr-TR" sz="3200" b="1">
                <a:solidFill>
                  <a:srgbClr val="CC0000"/>
                </a:solidFill>
                <a:latin typeface="Arial" charset="0"/>
              </a:rPr>
              <a:t>SICAK ÇARPMASI BELİRTİLERİ</a:t>
            </a:r>
            <a:endParaRPr lang="tr-TR" altLang="tr-TR" sz="3200">
              <a:latin typeface="Arial" charset="0"/>
            </a:endParaRPr>
          </a:p>
        </p:txBody>
      </p:sp>
      <p:sp>
        <p:nvSpPr>
          <p:cNvPr id="20483" name="2 Metin Yer Tutucusu"/>
          <p:cNvSpPr>
            <a:spLocks noGrp="1"/>
          </p:cNvSpPr>
          <p:nvPr>
            <p:ph type="body" sz="half" idx="1"/>
          </p:nvPr>
        </p:nvSpPr>
        <p:spPr>
          <a:xfrm>
            <a:off x="785813" y="2643188"/>
            <a:ext cx="4038600" cy="3857625"/>
          </a:xfrm>
        </p:spPr>
        <p:txBody>
          <a:bodyPr/>
          <a:lstStyle/>
          <a:p>
            <a:pPr eaLnBrk="1" hangingPunct="1">
              <a:buClr>
                <a:srgbClr val="CC0000"/>
              </a:buClr>
              <a:buFont typeface="Wingdings" pitchFamily="2" charset="2"/>
              <a:buChar char="Ø"/>
            </a:pPr>
            <a:r>
              <a:rPr lang="tr-TR" altLang="tr-TR" sz="2400" b="1">
                <a:latin typeface="Arial" charset="0"/>
              </a:rPr>
              <a:t>Adale krampları,</a:t>
            </a:r>
          </a:p>
          <a:p>
            <a:pPr eaLnBrk="1" hangingPunct="1">
              <a:buClr>
                <a:srgbClr val="CC0000"/>
              </a:buClr>
              <a:buFont typeface="Wingdings" pitchFamily="2" charset="2"/>
              <a:buChar char="Ø"/>
            </a:pPr>
            <a:r>
              <a:rPr lang="tr-TR" altLang="tr-TR" sz="2400" b="1">
                <a:latin typeface="Arial" charset="0"/>
              </a:rPr>
              <a:t>Güçsüzlük, yorgunluk,</a:t>
            </a:r>
          </a:p>
          <a:p>
            <a:pPr eaLnBrk="1" hangingPunct="1">
              <a:buClr>
                <a:srgbClr val="CC0000"/>
              </a:buClr>
              <a:buFont typeface="Wingdings" pitchFamily="2" charset="2"/>
              <a:buChar char="Ø"/>
            </a:pPr>
            <a:r>
              <a:rPr lang="tr-TR" altLang="tr-TR" sz="2400" b="1">
                <a:latin typeface="Arial" charset="0"/>
              </a:rPr>
              <a:t>Baş dönmesi,</a:t>
            </a:r>
          </a:p>
          <a:p>
            <a:pPr eaLnBrk="1" hangingPunct="1">
              <a:buClr>
                <a:srgbClr val="CC0000"/>
              </a:buClr>
              <a:buFont typeface="Wingdings" pitchFamily="2" charset="2"/>
              <a:buChar char="Ø"/>
            </a:pPr>
            <a:r>
              <a:rPr lang="tr-TR" altLang="tr-TR" sz="2400" b="1">
                <a:latin typeface="Arial" charset="0"/>
              </a:rPr>
              <a:t>Solgun ve sıcak deri,</a:t>
            </a:r>
          </a:p>
          <a:p>
            <a:pPr eaLnBrk="1" hangingPunct="1">
              <a:buClr>
                <a:srgbClr val="CC0000"/>
              </a:buClr>
              <a:buFont typeface="Wingdings" pitchFamily="2" charset="2"/>
              <a:buChar char="Ø"/>
            </a:pPr>
            <a:r>
              <a:rPr lang="tr-TR" altLang="tr-TR" sz="2400" b="1">
                <a:latin typeface="Arial" charset="0"/>
              </a:rPr>
              <a:t>Bol terleme(daha sonra azalır)</a:t>
            </a:r>
            <a:endParaRPr lang="tr-TR" altLang="tr-TR" sz="2400">
              <a:latin typeface="Arial" charset="0"/>
            </a:endParaRPr>
          </a:p>
        </p:txBody>
      </p:sp>
      <p:sp>
        <p:nvSpPr>
          <p:cNvPr id="20484" name="3 İçerik Yer Tutucusu"/>
          <p:cNvSpPr>
            <a:spLocks noGrp="1"/>
          </p:cNvSpPr>
          <p:nvPr>
            <p:ph sz="half" idx="2"/>
          </p:nvPr>
        </p:nvSpPr>
        <p:spPr>
          <a:xfrm>
            <a:off x="4786313" y="2714625"/>
            <a:ext cx="4038600" cy="3857625"/>
          </a:xfrm>
        </p:spPr>
        <p:txBody>
          <a:bodyPr/>
          <a:lstStyle/>
          <a:p>
            <a:pPr eaLnBrk="1" hangingPunct="1">
              <a:buClr>
                <a:srgbClr val="CC0000"/>
              </a:buClr>
              <a:buFont typeface="Wingdings" pitchFamily="2" charset="2"/>
              <a:buChar char="Ø"/>
            </a:pPr>
            <a:r>
              <a:rPr lang="tr-TR" altLang="tr-TR" sz="2400" b="1">
                <a:latin typeface="Arial" charset="0"/>
              </a:rPr>
              <a:t>Hızlı nabız,</a:t>
            </a:r>
          </a:p>
          <a:p>
            <a:pPr eaLnBrk="1" hangingPunct="1">
              <a:buClr>
                <a:srgbClr val="CC0000"/>
              </a:buClr>
              <a:buFont typeface="Wingdings" pitchFamily="2" charset="2"/>
              <a:buChar char="Ø"/>
            </a:pPr>
            <a:r>
              <a:rPr lang="tr-TR" altLang="tr-TR" sz="2400" b="1">
                <a:latin typeface="Arial" charset="0"/>
              </a:rPr>
              <a:t>Mide krampları, kusma, bulantı</a:t>
            </a:r>
          </a:p>
          <a:p>
            <a:pPr eaLnBrk="1" hangingPunct="1">
              <a:buClr>
                <a:srgbClr val="CC0000"/>
              </a:buClr>
              <a:buFont typeface="Wingdings" pitchFamily="2" charset="2"/>
              <a:buChar char="Ø"/>
            </a:pPr>
            <a:r>
              <a:rPr lang="tr-TR" altLang="tr-TR" sz="2400" b="1">
                <a:latin typeface="Arial" charset="0"/>
              </a:rPr>
              <a:t>Davranış bozukluğu, </a:t>
            </a:r>
          </a:p>
          <a:p>
            <a:pPr eaLnBrk="1" hangingPunct="1">
              <a:buClr>
                <a:srgbClr val="CC0000"/>
              </a:buClr>
              <a:buFont typeface="Wingdings" pitchFamily="2" charset="2"/>
              <a:buChar char="Ø"/>
            </a:pPr>
            <a:r>
              <a:rPr lang="tr-TR" altLang="tr-TR" sz="2400" b="1">
                <a:latin typeface="Arial" charset="0"/>
              </a:rPr>
              <a:t>Bilinç kaybı, hayal görme.</a:t>
            </a:r>
            <a:endParaRPr lang="tr-TR" altLang="tr-TR" sz="2400">
              <a:latin typeface="Arial" charset="0"/>
            </a:endParaRP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287</a:t>
            </a:fld>
            <a:endParaRPr lang="tr-TR"/>
          </a:p>
        </p:txBody>
      </p:sp>
    </p:spTree>
    <p:extLst>
      <p:ext uri="{BB962C8B-B14F-4D97-AF65-F5344CB8AC3E}">
        <p14:creationId xmlns:p14="http://schemas.microsoft.com/office/powerpoint/2010/main" val="3750251150"/>
      </p:ext>
    </p:extLst>
  </p:cSld>
  <p:clrMapOvr>
    <a:masterClrMapping/>
  </p:clrMapOvr>
  <p:transition>
    <p:random/>
  </p:transitio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619250" y="836613"/>
            <a:ext cx="6092825" cy="906462"/>
          </a:xfrm>
        </p:spPr>
        <p:txBody>
          <a:bodyPr>
            <a:normAutofit fontScale="90000"/>
          </a:bodyPr>
          <a:lstStyle/>
          <a:p>
            <a:pPr algn="ctr" eaLnBrk="1" hangingPunct="1"/>
            <a:r>
              <a:rPr lang="tr-TR" altLang="tr-TR" sz="3200" b="1">
                <a:solidFill>
                  <a:srgbClr val="CC0000"/>
                </a:solidFill>
                <a:latin typeface="Arial" charset="0"/>
              </a:rPr>
              <a:t>SICAK ÇARPMASINDA</a:t>
            </a:r>
            <a:br>
              <a:rPr lang="tr-TR" altLang="tr-TR" sz="3200" b="1">
                <a:solidFill>
                  <a:srgbClr val="CC0000"/>
                </a:solidFill>
                <a:latin typeface="Arial" charset="0"/>
              </a:rPr>
            </a:br>
            <a:r>
              <a:rPr lang="tr-TR" altLang="tr-TR" sz="3200" b="1">
                <a:solidFill>
                  <a:srgbClr val="CC0000"/>
                </a:solidFill>
                <a:latin typeface="Arial" charset="0"/>
              </a:rPr>
              <a:t> İLK YARDIM</a:t>
            </a:r>
          </a:p>
        </p:txBody>
      </p:sp>
      <p:sp>
        <p:nvSpPr>
          <p:cNvPr id="21507" name="Rectangle 3"/>
          <p:cNvSpPr>
            <a:spLocks noGrp="1" noChangeArrowheads="1"/>
          </p:cNvSpPr>
          <p:nvPr>
            <p:ph type="body" sz="half" idx="1"/>
          </p:nvPr>
        </p:nvSpPr>
        <p:spPr>
          <a:xfrm>
            <a:off x="611188" y="2060575"/>
            <a:ext cx="6924675" cy="3582988"/>
          </a:xfrm>
        </p:spPr>
        <p:txBody>
          <a:bodyPr/>
          <a:lstStyle/>
          <a:p>
            <a:pPr eaLnBrk="1" hangingPunct="1">
              <a:buFont typeface="Wingdings" pitchFamily="2" charset="2"/>
              <a:buChar char="Ø"/>
            </a:pPr>
            <a:endParaRPr lang="tr-TR" altLang="tr-TR" sz="3200">
              <a:latin typeface="Arial" charset="0"/>
            </a:endParaRPr>
          </a:p>
          <a:p>
            <a:pPr eaLnBrk="1" hangingPunct="1">
              <a:buClr>
                <a:srgbClr val="CC0000"/>
              </a:buClr>
              <a:buFont typeface="Wingdings" pitchFamily="2" charset="2"/>
              <a:buChar char="Ø"/>
            </a:pPr>
            <a:r>
              <a:rPr lang="tr-TR" altLang="tr-TR" sz="2400" b="1">
                <a:latin typeface="Arial" charset="0"/>
              </a:rPr>
              <a:t>Hasta serin ve havadar bir yere alınır</a:t>
            </a:r>
          </a:p>
          <a:p>
            <a:pPr eaLnBrk="1" hangingPunct="1">
              <a:buClr>
                <a:srgbClr val="CC0000"/>
              </a:buClr>
              <a:buFont typeface="Wingdings" pitchFamily="2" charset="2"/>
              <a:buChar char="Ø"/>
            </a:pPr>
            <a:r>
              <a:rPr lang="tr-TR" altLang="tr-TR" sz="2400" b="1">
                <a:latin typeface="Arial" charset="0"/>
              </a:rPr>
              <a:t>Hasta/ yaralının giysileri çıkarılır</a:t>
            </a:r>
          </a:p>
          <a:p>
            <a:pPr eaLnBrk="1" hangingPunct="1">
              <a:buClr>
                <a:srgbClr val="CC0000"/>
              </a:buClr>
              <a:buFont typeface="Wingdings" pitchFamily="2" charset="2"/>
              <a:buChar char="Ø"/>
            </a:pPr>
            <a:r>
              <a:rPr lang="tr-TR" altLang="tr-TR" sz="2400" b="1">
                <a:latin typeface="Arial" charset="0"/>
              </a:rPr>
              <a:t>Hasta/yaralı sırt üstü yatırılır, kol ve  bacakları yükseltilir.</a:t>
            </a:r>
          </a:p>
          <a:p>
            <a:pPr eaLnBrk="1" hangingPunct="1">
              <a:buClr>
                <a:srgbClr val="CC0000"/>
              </a:buClr>
              <a:buFont typeface="Wingdings" pitchFamily="2" charset="2"/>
              <a:buChar char="Ø"/>
            </a:pPr>
            <a:r>
              <a:rPr lang="tr-TR" altLang="tr-TR" sz="2400" b="1">
                <a:latin typeface="Arial" charset="0"/>
              </a:rPr>
              <a:t>Bilinci açıksa sıvı kaybını gidermek için karışımlı sıvı (1 lt. su 1 çay kaşığı karbonat, 1 çay kaşığı tuz) ya da maden suyu verilir</a:t>
            </a:r>
          </a:p>
          <a:p>
            <a:pPr eaLnBrk="1" hangingPunct="1">
              <a:buFont typeface="Wingdings" pitchFamily="2" charset="2"/>
              <a:buNone/>
            </a:pPr>
            <a:endParaRPr lang="tr-TR" altLang="tr-TR" sz="2400" b="1">
              <a:latin typeface="Arial" charset="0"/>
            </a:endParaRPr>
          </a:p>
        </p:txBody>
      </p:sp>
      <p:pic>
        <p:nvPicPr>
          <p:cNvPr id="21508" name="Picture 6" descr="j0236448"/>
          <p:cNvPicPr>
            <a:picLocks noGrp="1" noChangeAspect="1" noChangeArrowheads="1" noCrop="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7132638" y="3357563"/>
            <a:ext cx="2011362" cy="2011362"/>
          </a:xfrm>
          <a:noFill/>
        </p:spPr>
      </p:pic>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288</a:t>
            </a:fld>
            <a:endParaRPr lang="tr-TR"/>
          </a:p>
        </p:txBody>
      </p:sp>
    </p:spTree>
    <p:extLst>
      <p:ext uri="{BB962C8B-B14F-4D97-AF65-F5344CB8AC3E}">
        <p14:creationId xmlns:p14="http://schemas.microsoft.com/office/powerpoint/2010/main" val="744777829"/>
      </p:ext>
    </p:extLst>
  </p:cSld>
  <p:clrMapOvr>
    <a:masterClrMapping/>
  </p:clrMapOvr>
  <p:transition>
    <p:random/>
  </p:transitio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Dikdörtgen"/>
          <p:cNvSpPr>
            <a:spLocks noChangeArrowheads="1"/>
          </p:cNvSpPr>
          <p:nvPr/>
        </p:nvSpPr>
        <p:spPr bwMode="auto">
          <a:xfrm>
            <a:off x="2214563" y="3290888"/>
            <a:ext cx="55721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Comic Sans MS" pitchFamily="66" charset="0"/>
                <a:cs typeface="Arial" charset="0"/>
              </a:defRPr>
            </a:lvl1pPr>
            <a:lvl2pPr marL="742950" indent="-285750" eaLnBrk="0" hangingPunct="0">
              <a:defRPr sz="1200" b="1">
                <a:solidFill>
                  <a:schemeClr val="tx1"/>
                </a:solidFill>
                <a:latin typeface="Comic Sans MS" pitchFamily="66" charset="0"/>
                <a:cs typeface="Arial" charset="0"/>
              </a:defRPr>
            </a:lvl2pPr>
            <a:lvl3pPr marL="1143000" indent="-228600" eaLnBrk="0" hangingPunct="0">
              <a:defRPr sz="1200" b="1">
                <a:solidFill>
                  <a:schemeClr val="tx1"/>
                </a:solidFill>
                <a:latin typeface="Comic Sans MS" pitchFamily="66" charset="0"/>
                <a:cs typeface="Arial" charset="0"/>
              </a:defRPr>
            </a:lvl3pPr>
            <a:lvl4pPr marL="1600200" indent="-228600" eaLnBrk="0" hangingPunct="0">
              <a:defRPr sz="1200" b="1">
                <a:solidFill>
                  <a:schemeClr val="tx1"/>
                </a:solidFill>
                <a:latin typeface="Comic Sans MS" pitchFamily="66" charset="0"/>
                <a:cs typeface="Arial" charset="0"/>
              </a:defRPr>
            </a:lvl4pPr>
            <a:lvl5pPr marL="2057400" indent="-228600" eaLnBrk="0" hangingPunct="0">
              <a:defRPr sz="1200" b="1">
                <a:solidFill>
                  <a:schemeClr val="tx1"/>
                </a:solidFill>
                <a:latin typeface="Comic Sans MS" pitchFamily="66" charset="0"/>
                <a:cs typeface="Arial" charset="0"/>
              </a:defRPr>
            </a:lvl5pPr>
            <a:lvl6pPr marL="2514600" indent="-228600" eaLnBrk="0" fontAlgn="base" hangingPunct="0">
              <a:spcBef>
                <a:spcPct val="0"/>
              </a:spcBef>
              <a:spcAft>
                <a:spcPct val="0"/>
              </a:spcAft>
              <a:defRPr sz="1200" b="1">
                <a:solidFill>
                  <a:schemeClr val="tx1"/>
                </a:solidFill>
                <a:latin typeface="Comic Sans MS" pitchFamily="66" charset="0"/>
                <a:cs typeface="Arial" charset="0"/>
              </a:defRPr>
            </a:lvl6pPr>
            <a:lvl7pPr marL="2971800" indent="-228600" eaLnBrk="0" fontAlgn="base" hangingPunct="0">
              <a:spcBef>
                <a:spcPct val="0"/>
              </a:spcBef>
              <a:spcAft>
                <a:spcPct val="0"/>
              </a:spcAft>
              <a:defRPr sz="1200" b="1">
                <a:solidFill>
                  <a:schemeClr val="tx1"/>
                </a:solidFill>
                <a:latin typeface="Comic Sans MS" pitchFamily="66" charset="0"/>
                <a:cs typeface="Arial" charset="0"/>
              </a:defRPr>
            </a:lvl7pPr>
            <a:lvl8pPr marL="3429000" indent="-228600" eaLnBrk="0" fontAlgn="base" hangingPunct="0">
              <a:spcBef>
                <a:spcPct val="0"/>
              </a:spcBef>
              <a:spcAft>
                <a:spcPct val="0"/>
              </a:spcAft>
              <a:defRPr sz="1200" b="1">
                <a:solidFill>
                  <a:schemeClr val="tx1"/>
                </a:solidFill>
                <a:latin typeface="Comic Sans MS" pitchFamily="66" charset="0"/>
                <a:cs typeface="Arial" charset="0"/>
              </a:defRPr>
            </a:lvl8pPr>
            <a:lvl9pPr marL="3886200" indent="-228600" eaLnBrk="0" fontAlgn="base" hangingPunct="0">
              <a:spcBef>
                <a:spcPct val="0"/>
              </a:spcBef>
              <a:spcAft>
                <a:spcPct val="0"/>
              </a:spcAft>
              <a:defRPr sz="1200" b="1">
                <a:solidFill>
                  <a:schemeClr val="tx1"/>
                </a:solidFill>
                <a:latin typeface="Comic Sans MS" pitchFamily="66" charset="0"/>
                <a:cs typeface="Arial" charset="0"/>
              </a:defRPr>
            </a:lvl9pPr>
          </a:lstStyle>
          <a:p>
            <a:pPr algn="ctr" eaLnBrk="1" hangingPunct="1"/>
            <a:r>
              <a:rPr lang="tr-TR" altLang="tr-TR" sz="4400">
                <a:solidFill>
                  <a:srgbClr val="CC0000"/>
                </a:solidFill>
                <a:latin typeface="Arial" charset="0"/>
              </a:rPr>
              <a:t>DONMALAR</a:t>
            </a:r>
            <a:endParaRPr lang="tr-TR" altLang="tr-TR" sz="4400"/>
          </a:p>
        </p:txBody>
      </p:sp>
      <p:sp>
        <p:nvSpPr>
          <p:cNvPr id="3" name="Slayt Numarası Yer Tutucusu 2"/>
          <p:cNvSpPr>
            <a:spLocks noGrp="1"/>
          </p:cNvSpPr>
          <p:nvPr>
            <p:ph type="sldNum" sz="quarter" idx="12"/>
          </p:nvPr>
        </p:nvSpPr>
        <p:spPr/>
        <p:txBody>
          <a:bodyPr/>
          <a:lstStyle/>
          <a:p>
            <a:fld id="{F302176B-0E47-46AC-8F43-DAB4B8A37D06}" type="slidenum">
              <a:rPr lang="tr-TR" smtClean="0"/>
              <a:t>289</a:t>
            </a:fld>
            <a:endParaRPr lang="tr-TR"/>
          </a:p>
        </p:txBody>
      </p:sp>
    </p:spTree>
    <p:extLst>
      <p:ext uri="{BB962C8B-B14F-4D97-AF65-F5344CB8AC3E}">
        <p14:creationId xmlns:p14="http://schemas.microsoft.com/office/powerpoint/2010/main" val="28326422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7" descr="IMG_00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29</a:t>
            </a:fld>
            <a:endParaRPr lang="tr-TR"/>
          </a:p>
        </p:txBody>
      </p:sp>
    </p:spTree>
    <p:extLst>
      <p:ext uri="{BB962C8B-B14F-4D97-AF65-F5344CB8AC3E}">
        <p14:creationId xmlns:p14="http://schemas.microsoft.com/office/powerpoint/2010/main" val="1852958820"/>
      </p:ext>
    </p:extLst>
  </p:cSld>
  <p:clrMapOvr>
    <a:masterClrMapping/>
  </p:clrMapOvr>
  <p:transition>
    <p:random/>
  </p:transition>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50825" y="333375"/>
            <a:ext cx="8229600" cy="1139825"/>
          </a:xfrm>
        </p:spPr>
        <p:txBody>
          <a:bodyPr/>
          <a:lstStyle/>
          <a:p>
            <a:pPr algn="ctr" eaLnBrk="1" hangingPunct="1"/>
            <a:r>
              <a:rPr lang="tr-TR" altLang="tr-TR" sz="3200" b="1">
                <a:solidFill>
                  <a:srgbClr val="CC0000"/>
                </a:solidFill>
                <a:latin typeface="Arial" charset="0"/>
              </a:rPr>
              <a:t>DONMALAR</a:t>
            </a:r>
          </a:p>
        </p:txBody>
      </p:sp>
      <p:sp>
        <p:nvSpPr>
          <p:cNvPr id="23555" name="Rectangle 3"/>
          <p:cNvSpPr>
            <a:spLocks noGrp="1" noChangeArrowheads="1"/>
          </p:cNvSpPr>
          <p:nvPr>
            <p:ph type="body" sz="half" idx="1"/>
          </p:nvPr>
        </p:nvSpPr>
        <p:spPr>
          <a:xfrm>
            <a:off x="468313" y="2643188"/>
            <a:ext cx="8075612" cy="4000500"/>
          </a:xfrm>
        </p:spPr>
        <p:txBody>
          <a:bodyPr/>
          <a:lstStyle/>
          <a:p>
            <a:pPr algn="just" eaLnBrk="1" hangingPunct="1">
              <a:buFont typeface="Wingdings" pitchFamily="2" charset="2"/>
              <a:buNone/>
            </a:pPr>
            <a:r>
              <a:rPr lang="tr-TR" altLang="tr-TR" sz="2400" b="1">
                <a:latin typeface="Arial" charset="0"/>
              </a:rPr>
              <a:t>	Donma, uzun süre aşırı soğuğa maruz kalma sonucu oluşan ve tüm vücut sistemlerini etkileyerek kişinin yaşamının sonlanmasına neden olan bir durumdur.</a:t>
            </a:r>
          </a:p>
          <a:p>
            <a:pPr eaLnBrk="1" hangingPunct="1">
              <a:buFont typeface="Wingdings" pitchFamily="2" charset="2"/>
              <a:buNone/>
            </a:pPr>
            <a:endParaRPr lang="tr-TR" altLang="tr-TR" sz="2400" b="1">
              <a:latin typeface="Arial" charset="0"/>
            </a:endParaRPr>
          </a:p>
          <a:p>
            <a:pPr algn="just" eaLnBrk="1" hangingPunct="1">
              <a:lnSpc>
                <a:spcPct val="120000"/>
              </a:lnSpc>
              <a:buFont typeface="Wingdings" pitchFamily="2" charset="2"/>
              <a:buNone/>
            </a:pPr>
            <a:r>
              <a:rPr lang="tr-TR" altLang="tr-TR" sz="2400" b="1">
                <a:latin typeface="Arial" charset="0"/>
              </a:rPr>
              <a:t>	Soğuğa maruz kalan bölgeye yeterince kan gitmemesi ve dokularda kanın pıhtılaşması ile dokuda hasar oluşur.</a:t>
            </a: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290</a:t>
            </a:fld>
            <a:endParaRPr lang="tr-TR"/>
          </a:p>
        </p:txBody>
      </p:sp>
    </p:spTree>
    <p:extLst>
      <p:ext uri="{BB962C8B-B14F-4D97-AF65-F5344CB8AC3E}">
        <p14:creationId xmlns:p14="http://schemas.microsoft.com/office/powerpoint/2010/main" val="703166259"/>
      </p:ext>
    </p:extLst>
  </p:cSld>
  <p:clrMapOvr>
    <a:masterClrMapping/>
  </p:clrMapOvr>
  <p:transition>
    <p:random/>
  </p:transition>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23850" y="260350"/>
            <a:ext cx="8229600" cy="1139825"/>
          </a:xfrm>
        </p:spPr>
        <p:txBody>
          <a:bodyPr/>
          <a:lstStyle/>
          <a:p>
            <a:pPr algn="ctr" eaLnBrk="1" hangingPunct="1"/>
            <a:r>
              <a:rPr lang="tr-TR" altLang="tr-TR" sz="3200" b="1">
                <a:solidFill>
                  <a:srgbClr val="CC0000"/>
                </a:solidFill>
                <a:latin typeface="Arial" charset="0"/>
              </a:rPr>
              <a:t>DONMA DERECELERİ</a:t>
            </a:r>
          </a:p>
        </p:txBody>
      </p:sp>
      <p:sp>
        <p:nvSpPr>
          <p:cNvPr id="24579" name="Rectangle 3"/>
          <p:cNvSpPr>
            <a:spLocks noGrp="1" noChangeArrowheads="1"/>
          </p:cNvSpPr>
          <p:nvPr>
            <p:ph type="body" sz="half" idx="1"/>
          </p:nvPr>
        </p:nvSpPr>
        <p:spPr>
          <a:xfrm>
            <a:off x="755650" y="2060575"/>
            <a:ext cx="4602163" cy="4530725"/>
          </a:xfrm>
        </p:spPr>
        <p:txBody>
          <a:bodyPr/>
          <a:lstStyle/>
          <a:p>
            <a:pPr eaLnBrk="1" hangingPunct="1">
              <a:buClr>
                <a:schemeClr val="tx1"/>
              </a:buClr>
              <a:buFontTx/>
              <a:buNone/>
            </a:pPr>
            <a:endParaRPr lang="tr-TR" altLang="tr-TR" sz="2400" b="1">
              <a:solidFill>
                <a:srgbClr val="CC0000"/>
              </a:solidFill>
              <a:latin typeface="Arial" charset="0"/>
            </a:endParaRPr>
          </a:p>
          <a:p>
            <a:pPr eaLnBrk="1" hangingPunct="1">
              <a:buClr>
                <a:schemeClr val="tx1"/>
              </a:buClr>
              <a:buFontTx/>
              <a:buNone/>
            </a:pPr>
            <a:endParaRPr lang="tr-TR" altLang="tr-TR" sz="2400" b="1">
              <a:solidFill>
                <a:srgbClr val="CC0000"/>
              </a:solidFill>
              <a:latin typeface="Arial" charset="0"/>
            </a:endParaRPr>
          </a:p>
          <a:p>
            <a:pPr eaLnBrk="1" hangingPunct="1">
              <a:buClr>
                <a:schemeClr val="tx1"/>
              </a:buClr>
              <a:buFontTx/>
              <a:buNone/>
            </a:pPr>
            <a:r>
              <a:rPr lang="tr-TR" altLang="tr-TR" sz="2400" b="1">
                <a:solidFill>
                  <a:srgbClr val="CC0000"/>
                </a:solidFill>
                <a:latin typeface="Arial" charset="0"/>
              </a:rPr>
              <a:t>    I.Derece Donma ve Belirtileri</a:t>
            </a:r>
          </a:p>
          <a:p>
            <a:pPr eaLnBrk="1" hangingPunct="1">
              <a:buClr>
                <a:srgbClr val="FF1F1F"/>
              </a:buClr>
              <a:buFontTx/>
              <a:buNone/>
            </a:pPr>
            <a:r>
              <a:rPr lang="tr-TR" altLang="tr-TR" sz="2400" b="1">
                <a:latin typeface="Arial" charset="0"/>
              </a:rPr>
              <a:t>    </a:t>
            </a:r>
          </a:p>
          <a:p>
            <a:pPr eaLnBrk="1" hangingPunct="1">
              <a:buClr>
                <a:srgbClr val="C00000"/>
              </a:buClr>
              <a:buFont typeface="Wingdings" pitchFamily="2" charset="2"/>
              <a:buChar char="Ø"/>
            </a:pPr>
            <a:r>
              <a:rPr lang="tr-TR" altLang="tr-TR" sz="2400" b="1">
                <a:latin typeface="Arial" charset="0"/>
              </a:rPr>
              <a:t>Deride soluk renk, soğukluk hissi</a:t>
            </a:r>
          </a:p>
          <a:p>
            <a:pPr eaLnBrk="1" hangingPunct="1">
              <a:buClr>
                <a:srgbClr val="C00000"/>
              </a:buClr>
              <a:buFont typeface="Wingdings" pitchFamily="2" charset="2"/>
              <a:buChar char="Ø"/>
            </a:pPr>
            <a:r>
              <a:rPr lang="tr-TR" altLang="tr-TR" sz="2400" b="1">
                <a:latin typeface="Arial" charset="0"/>
              </a:rPr>
              <a:t>Uyuşukluk, halsizlik</a:t>
            </a:r>
          </a:p>
          <a:p>
            <a:pPr eaLnBrk="1" hangingPunct="1">
              <a:buClr>
                <a:srgbClr val="C00000"/>
              </a:buClr>
              <a:buFont typeface="Wingdings" pitchFamily="2" charset="2"/>
              <a:buChar char="Ø"/>
            </a:pPr>
            <a:r>
              <a:rPr lang="tr-TR" altLang="tr-TR" sz="2400" b="1">
                <a:latin typeface="Arial" charset="0"/>
              </a:rPr>
              <a:t>Kızarıklık ve karıncalanma hissi</a:t>
            </a:r>
          </a:p>
          <a:p>
            <a:pPr eaLnBrk="1" hangingPunct="1">
              <a:buClr>
                <a:srgbClr val="C00000"/>
              </a:buClr>
              <a:buFont typeface="Wingdings" pitchFamily="2" charset="2"/>
              <a:buChar char="Ø"/>
            </a:pPr>
            <a:endParaRPr lang="tr-TR" altLang="tr-TR" sz="2400" b="1">
              <a:latin typeface="Arial" charset="0"/>
            </a:endParaRPr>
          </a:p>
        </p:txBody>
      </p:sp>
      <p:pic>
        <p:nvPicPr>
          <p:cNvPr id="24580" name="68 Resim" descr="get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6238" y="2000250"/>
            <a:ext cx="3397250"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64 Resim" descr="68050748_402bb05fd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8338" y="4319588"/>
            <a:ext cx="3109912"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291</a:t>
            </a:fld>
            <a:endParaRPr lang="tr-TR"/>
          </a:p>
        </p:txBody>
      </p:sp>
    </p:spTree>
    <p:extLst>
      <p:ext uri="{BB962C8B-B14F-4D97-AF65-F5344CB8AC3E}">
        <p14:creationId xmlns:p14="http://schemas.microsoft.com/office/powerpoint/2010/main" val="2943802765"/>
      </p:ext>
    </p:extLst>
  </p:cSld>
  <p:clrMapOvr>
    <a:masterClrMapping/>
  </p:clrMapOvr>
  <p:transition>
    <p:random/>
  </p:transition>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95288" y="549275"/>
            <a:ext cx="8229600" cy="1139825"/>
          </a:xfrm>
        </p:spPr>
        <p:txBody>
          <a:bodyPr/>
          <a:lstStyle/>
          <a:p>
            <a:pPr algn="ctr" eaLnBrk="1" hangingPunct="1"/>
            <a:r>
              <a:rPr lang="tr-TR" altLang="tr-TR" sz="3200" b="1">
                <a:solidFill>
                  <a:srgbClr val="CC0000"/>
                </a:solidFill>
                <a:latin typeface="Arial" charset="0"/>
              </a:rPr>
              <a:t>DONMA DERECELERİ</a:t>
            </a:r>
          </a:p>
        </p:txBody>
      </p:sp>
      <p:sp>
        <p:nvSpPr>
          <p:cNvPr id="25603" name="Rectangle 3"/>
          <p:cNvSpPr>
            <a:spLocks noGrp="1" noChangeArrowheads="1"/>
          </p:cNvSpPr>
          <p:nvPr>
            <p:ph type="body" sz="half" idx="1"/>
          </p:nvPr>
        </p:nvSpPr>
        <p:spPr>
          <a:xfrm>
            <a:off x="714375" y="2000250"/>
            <a:ext cx="4143375" cy="4857750"/>
          </a:xfrm>
        </p:spPr>
        <p:txBody>
          <a:bodyPr/>
          <a:lstStyle/>
          <a:p>
            <a:pPr eaLnBrk="1" hangingPunct="1">
              <a:buClr>
                <a:srgbClr val="FF1F1F"/>
              </a:buClr>
              <a:buFontTx/>
              <a:buNone/>
            </a:pPr>
            <a:endParaRPr lang="tr-TR" altLang="tr-TR" sz="2400" b="1">
              <a:latin typeface="Arial" charset="0"/>
            </a:endParaRPr>
          </a:p>
          <a:p>
            <a:pPr eaLnBrk="1" hangingPunct="1">
              <a:buClr>
                <a:srgbClr val="FF1F1F"/>
              </a:buClr>
              <a:buFontTx/>
              <a:buNone/>
            </a:pPr>
            <a:r>
              <a:rPr lang="tr-TR" altLang="tr-TR" sz="2400" b="1">
                <a:solidFill>
                  <a:srgbClr val="CC0000"/>
                </a:solidFill>
                <a:latin typeface="Arial" charset="0"/>
              </a:rPr>
              <a:t>    II. Derece Donma ve Belirtileri</a:t>
            </a:r>
          </a:p>
          <a:p>
            <a:pPr eaLnBrk="1" hangingPunct="1">
              <a:buClr>
                <a:srgbClr val="FF1F1F"/>
              </a:buClr>
              <a:buFontTx/>
              <a:buNone/>
            </a:pPr>
            <a:endParaRPr lang="tr-TR" altLang="tr-TR" sz="2400" b="1">
              <a:solidFill>
                <a:srgbClr val="CC0000"/>
              </a:solidFill>
              <a:latin typeface="Arial" charset="0"/>
            </a:endParaRPr>
          </a:p>
          <a:p>
            <a:pPr eaLnBrk="1" hangingPunct="1">
              <a:buClr>
                <a:srgbClr val="C00000"/>
              </a:buClr>
              <a:buFont typeface="Wingdings" pitchFamily="2" charset="2"/>
              <a:buChar char="Ø"/>
            </a:pPr>
            <a:r>
              <a:rPr lang="tr-TR" altLang="tr-TR" sz="2400" b="1">
                <a:latin typeface="Arial" charset="0"/>
              </a:rPr>
              <a:t>Zarar gören bölgede gerginlik hissi,</a:t>
            </a:r>
          </a:p>
          <a:p>
            <a:pPr eaLnBrk="1" hangingPunct="1">
              <a:buClr>
                <a:srgbClr val="C00000"/>
              </a:buClr>
              <a:buFont typeface="Wingdings" pitchFamily="2" charset="2"/>
              <a:buChar char="Ø"/>
            </a:pPr>
            <a:r>
              <a:rPr lang="tr-TR" altLang="tr-TR" sz="2400" b="1">
                <a:latin typeface="Arial" charset="0"/>
              </a:rPr>
              <a:t>Ödem,şişkinlik,ağrı,içi su dolu kabarcıklar </a:t>
            </a:r>
          </a:p>
          <a:p>
            <a:pPr eaLnBrk="1" hangingPunct="1">
              <a:buClr>
                <a:srgbClr val="C00000"/>
              </a:buClr>
              <a:buFont typeface="Wingdings" pitchFamily="2" charset="2"/>
              <a:buChar char="Ø"/>
            </a:pPr>
            <a:r>
              <a:rPr lang="tr-TR" altLang="tr-TR" sz="2400" b="1">
                <a:latin typeface="Arial" charset="0"/>
              </a:rPr>
              <a:t>Siyah renkte kabuklar</a:t>
            </a:r>
          </a:p>
        </p:txBody>
      </p:sp>
      <p:pic>
        <p:nvPicPr>
          <p:cNvPr id="25604" name="65 Resim" descr="gel2su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4938" y="3143250"/>
            <a:ext cx="3573462"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292</a:t>
            </a:fld>
            <a:endParaRPr lang="tr-TR"/>
          </a:p>
        </p:txBody>
      </p:sp>
    </p:spTree>
    <p:extLst>
      <p:ext uri="{BB962C8B-B14F-4D97-AF65-F5344CB8AC3E}">
        <p14:creationId xmlns:p14="http://schemas.microsoft.com/office/powerpoint/2010/main" val="1531311459"/>
      </p:ext>
    </p:extLst>
  </p:cSld>
  <p:clrMapOvr>
    <a:masterClrMapping/>
  </p:clrMapOvr>
  <p:transition>
    <p:random/>
  </p:transition>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95288" y="549275"/>
            <a:ext cx="8229600" cy="1139825"/>
          </a:xfrm>
        </p:spPr>
        <p:txBody>
          <a:bodyPr/>
          <a:lstStyle/>
          <a:p>
            <a:pPr algn="ctr" eaLnBrk="1" hangingPunct="1"/>
            <a:r>
              <a:rPr lang="tr-TR" altLang="tr-TR" sz="3400" b="1">
                <a:solidFill>
                  <a:srgbClr val="CC0000"/>
                </a:solidFill>
                <a:latin typeface="Comic Sans MS" pitchFamily="66" charset="0"/>
              </a:rPr>
              <a:t>DONMA DERECELERİ</a:t>
            </a:r>
          </a:p>
        </p:txBody>
      </p:sp>
      <p:sp>
        <p:nvSpPr>
          <p:cNvPr id="26627" name="Rectangle 3"/>
          <p:cNvSpPr>
            <a:spLocks noGrp="1" noChangeArrowheads="1"/>
          </p:cNvSpPr>
          <p:nvPr>
            <p:ph type="body" sz="half" idx="1"/>
          </p:nvPr>
        </p:nvSpPr>
        <p:spPr>
          <a:xfrm>
            <a:off x="755650" y="2327275"/>
            <a:ext cx="3744913" cy="4530725"/>
          </a:xfrm>
        </p:spPr>
        <p:txBody>
          <a:bodyPr/>
          <a:lstStyle/>
          <a:p>
            <a:pPr eaLnBrk="1" hangingPunct="1">
              <a:buClr>
                <a:srgbClr val="FF1F1F"/>
              </a:buClr>
              <a:buFontTx/>
              <a:buNone/>
            </a:pPr>
            <a:endParaRPr lang="tr-TR" altLang="tr-TR" sz="2000" b="1">
              <a:latin typeface="Comic Sans MS" pitchFamily="66" charset="0"/>
            </a:endParaRPr>
          </a:p>
          <a:p>
            <a:pPr eaLnBrk="1" hangingPunct="1">
              <a:buClr>
                <a:srgbClr val="FF1F1F"/>
              </a:buClr>
              <a:buFontTx/>
              <a:buNone/>
            </a:pPr>
            <a:r>
              <a:rPr lang="tr-TR" altLang="tr-TR" b="1">
                <a:solidFill>
                  <a:srgbClr val="CC0000"/>
                </a:solidFill>
                <a:latin typeface="Arial" charset="0"/>
              </a:rPr>
              <a:t>III.Derece Donma ve Belirtileri</a:t>
            </a:r>
          </a:p>
          <a:p>
            <a:pPr eaLnBrk="1" hangingPunct="1">
              <a:buClr>
                <a:srgbClr val="FF1F1F"/>
              </a:buClr>
              <a:buFontTx/>
              <a:buNone/>
            </a:pPr>
            <a:endParaRPr lang="tr-TR" altLang="tr-TR" b="1">
              <a:solidFill>
                <a:srgbClr val="CC0000"/>
              </a:solidFill>
              <a:latin typeface="Arial" charset="0"/>
            </a:endParaRPr>
          </a:p>
          <a:p>
            <a:pPr eaLnBrk="1" hangingPunct="1">
              <a:buClr>
                <a:srgbClr val="C00000"/>
              </a:buClr>
              <a:buFont typeface="Wingdings" pitchFamily="2" charset="2"/>
              <a:buChar char="Ø"/>
            </a:pPr>
            <a:r>
              <a:rPr lang="tr-TR" altLang="tr-TR" sz="2400" b="1">
                <a:latin typeface="Arial" charset="0"/>
              </a:rPr>
              <a:t>Canlı ve sağlıklı deriden kesin hatları ile ayrılan siyah bir bölge oluşur.</a:t>
            </a:r>
          </a:p>
          <a:p>
            <a:pPr eaLnBrk="1" hangingPunct="1">
              <a:buClr>
                <a:srgbClr val="FF1F1F"/>
              </a:buClr>
              <a:buFontTx/>
              <a:buChar char="•"/>
            </a:pPr>
            <a:endParaRPr lang="tr-TR" altLang="tr-TR" sz="2000" b="1">
              <a:latin typeface="Comic Sans MS" pitchFamily="66" charset="0"/>
            </a:endParaRPr>
          </a:p>
          <a:p>
            <a:pPr eaLnBrk="1" hangingPunct="1">
              <a:buFont typeface="Wingdings" pitchFamily="2" charset="2"/>
              <a:buNone/>
            </a:pPr>
            <a:endParaRPr lang="tr-TR" altLang="tr-TR" sz="2000" b="1">
              <a:latin typeface="Comic Sans MS" pitchFamily="66" charset="0"/>
            </a:endParaRPr>
          </a:p>
        </p:txBody>
      </p:sp>
      <p:pic>
        <p:nvPicPr>
          <p:cNvPr id="26628" name="67 Resim" descr="20080130-n4jcf3bxs7m7g5c61nr6derks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286125"/>
            <a:ext cx="427672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293</a:t>
            </a:fld>
            <a:endParaRPr lang="tr-TR"/>
          </a:p>
        </p:txBody>
      </p:sp>
    </p:spTree>
    <p:extLst>
      <p:ext uri="{BB962C8B-B14F-4D97-AF65-F5344CB8AC3E}">
        <p14:creationId xmlns:p14="http://schemas.microsoft.com/office/powerpoint/2010/main" val="3814608745"/>
      </p:ext>
    </p:extLst>
  </p:cSld>
  <p:clrMapOvr>
    <a:masterClrMapping/>
  </p:clrMapOvr>
  <p:transition>
    <p:random/>
  </p:transition>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914400" y="357188"/>
            <a:ext cx="8229600" cy="1139825"/>
          </a:xfrm>
        </p:spPr>
        <p:txBody>
          <a:bodyPr/>
          <a:lstStyle/>
          <a:p>
            <a:pPr algn="ctr" eaLnBrk="1" hangingPunct="1"/>
            <a:r>
              <a:rPr lang="tr-TR" altLang="tr-TR" sz="3200" b="1">
                <a:solidFill>
                  <a:srgbClr val="CC0000"/>
                </a:solidFill>
                <a:latin typeface="Arial" charset="0"/>
              </a:rPr>
              <a:t>DONMALARDA İLK YARDIM</a:t>
            </a:r>
          </a:p>
        </p:txBody>
      </p:sp>
      <p:sp>
        <p:nvSpPr>
          <p:cNvPr id="27651" name="Rectangle 3"/>
          <p:cNvSpPr>
            <a:spLocks noGrp="1" noChangeArrowheads="1"/>
          </p:cNvSpPr>
          <p:nvPr>
            <p:ph type="body" sz="half" idx="1"/>
          </p:nvPr>
        </p:nvSpPr>
        <p:spPr>
          <a:xfrm>
            <a:off x="785813" y="2143125"/>
            <a:ext cx="8643937" cy="4530725"/>
          </a:xfrm>
        </p:spPr>
        <p:txBody>
          <a:bodyPr/>
          <a:lstStyle/>
          <a:p>
            <a:pPr eaLnBrk="1" hangingPunct="1">
              <a:buClr>
                <a:srgbClr val="CC0000"/>
              </a:buClr>
              <a:buFont typeface="Wingdings" pitchFamily="2" charset="2"/>
              <a:buChar char="Ø"/>
            </a:pPr>
            <a:endParaRPr lang="tr-TR" altLang="tr-TR" sz="2400" b="1">
              <a:latin typeface="Arial" charset="0"/>
            </a:endParaRPr>
          </a:p>
          <a:p>
            <a:pPr eaLnBrk="1" hangingPunct="1">
              <a:buClr>
                <a:srgbClr val="CC0000"/>
              </a:buClr>
              <a:buFont typeface="Wingdings" pitchFamily="2" charset="2"/>
              <a:buChar char="Ø"/>
            </a:pPr>
            <a:endParaRPr lang="tr-TR" altLang="tr-TR" sz="2400" b="1">
              <a:latin typeface="Arial" charset="0"/>
            </a:endParaRPr>
          </a:p>
          <a:p>
            <a:pPr eaLnBrk="1" hangingPunct="1">
              <a:buClr>
                <a:srgbClr val="CC0000"/>
              </a:buClr>
              <a:buFont typeface="Wingdings" pitchFamily="2" charset="2"/>
              <a:buChar char="Ø"/>
            </a:pPr>
            <a:r>
              <a:rPr lang="tr-TR" altLang="tr-TR" sz="2400" b="1">
                <a:latin typeface="Arial" charset="0"/>
              </a:rPr>
              <a:t>Hasta/yaralı ılık bir ortama alınarak  soğukla teması kesilir</a:t>
            </a:r>
          </a:p>
          <a:p>
            <a:pPr eaLnBrk="1" hangingPunct="1">
              <a:buClr>
                <a:srgbClr val="CC0000"/>
              </a:buClr>
              <a:buFont typeface="Wingdings" pitchFamily="2" charset="2"/>
              <a:buChar char="Ø"/>
            </a:pPr>
            <a:r>
              <a:rPr lang="tr-TR" altLang="tr-TR" sz="2400" b="1">
                <a:latin typeface="Arial" charset="0"/>
              </a:rPr>
              <a:t>Hasta/yaralı sakinleştirilir, istirahat ettirilir, hareket ettirilmez</a:t>
            </a:r>
          </a:p>
          <a:p>
            <a:pPr eaLnBrk="1" hangingPunct="1">
              <a:buClr>
                <a:srgbClr val="CC0000"/>
              </a:buClr>
              <a:buFont typeface="Wingdings" pitchFamily="2" charset="2"/>
              <a:buChar char="Ø"/>
            </a:pPr>
            <a:r>
              <a:rPr lang="tr-TR" altLang="tr-TR" sz="2400" b="1">
                <a:latin typeface="Arial" charset="0"/>
              </a:rPr>
              <a:t>Kuru giysiler giydirilir</a:t>
            </a:r>
          </a:p>
          <a:p>
            <a:pPr eaLnBrk="1" hangingPunct="1">
              <a:buClr>
                <a:srgbClr val="CC0000"/>
              </a:buClr>
              <a:buFont typeface="Wingdings" pitchFamily="2" charset="2"/>
              <a:buChar char="Ø"/>
            </a:pPr>
            <a:r>
              <a:rPr lang="tr-TR" altLang="tr-TR" sz="2400" b="1">
                <a:latin typeface="Arial" charset="0"/>
              </a:rPr>
              <a:t>Ağızdan sıcak içecekler verilir</a:t>
            </a:r>
          </a:p>
          <a:p>
            <a:pPr eaLnBrk="1" hangingPunct="1">
              <a:buFont typeface="Wingdings" pitchFamily="2" charset="2"/>
              <a:buNone/>
            </a:pPr>
            <a:endParaRPr lang="tr-TR" altLang="tr-TR" sz="2400" b="1">
              <a:latin typeface="Arial" charset="0"/>
            </a:endParaRP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294</a:t>
            </a:fld>
            <a:endParaRPr lang="tr-TR"/>
          </a:p>
        </p:txBody>
      </p:sp>
    </p:spTree>
    <p:extLst>
      <p:ext uri="{BB962C8B-B14F-4D97-AF65-F5344CB8AC3E}">
        <p14:creationId xmlns:p14="http://schemas.microsoft.com/office/powerpoint/2010/main" val="3275547785"/>
      </p:ext>
    </p:extLst>
  </p:cSld>
  <p:clrMapOvr>
    <a:masterClrMapping/>
  </p:clrMapOvr>
  <p:transition>
    <p:random/>
  </p:transition>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914400" y="500063"/>
            <a:ext cx="8229600" cy="1139825"/>
          </a:xfrm>
        </p:spPr>
        <p:txBody>
          <a:bodyPr/>
          <a:lstStyle/>
          <a:p>
            <a:pPr algn="ctr" eaLnBrk="1" hangingPunct="1"/>
            <a:r>
              <a:rPr lang="tr-TR" altLang="tr-TR" sz="3200" b="1">
                <a:solidFill>
                  <a:srgbClr val="CC0000"/>
                </a:solidFill>
                <a:latin typeface="Arial" charset="0"/>
              </a:rPr>
              <a:t>DONMALARDA İLK YARDIM</a:t>
            </a:r>
          </a:p>
        </p:txBody>
      </p:sp>
      <p:sp>
        <p:nvSpPr>
          <p:cNvPr id="28675" name="Rectangle 3"/>
          <p:cNvSpPr>
            <a:spLocks noGrp="1" noChangeArrowheads="1"/>
          </p:cNvSpPr>
          <p:nvPr>
            <p:ph type="body" sz="half" idx="1"/>
          </p:nvPr>
        </p:nvSpPr>
        <p:spPr>
          <a:xfrm>
            <a:off x="755650" y="2214563"/>
            <a:ext cx="8075613" cy="4376737"/>
          </a:xfrm>
        </p:spPr>
        <p:txBody>
          <a:bodyPr/>
          <a:lstStyle/>
          <a:p>
            <a:pPr eaLnBrk="1" hangingPunct="1">
              <a:lnSpc>
                <a:spcPct val="120000"/>
              </a:lnSpc>
              <a:buClr>
                <a:srgbClr val="CC0000"/>
              </a:buClr>
              <a:buFont typeface="Wingdings" pitchFamily="2" charset="2"/>
              <a:buChar char="Ø"/>
            </a:pPr>
            <a:r>
              <a:rPr lang="tr-TR" altLang="tr-TR" sz="2400" b="1">
                <a:latin typeface="Arial" charset="0"/>
              </a:rPr>
              <a:t>Su toplamış bölgeler patlatılmaz üstü örtülür</a:t>
            </a:r>
          </a:p>
          <a:p>
            <a:pPr eaLnBrk="1" hangingPunct="1">
              <a:lnSpc>
                <a:spcPct val="120000"/>
              </a:lnSpc>
              <a:buClr>
                <a:srgbClr val="CC0000"/>
              </a:buClr>
              <a:buFont typeface="Wingdings" pitchFamily="2" charset="2"/>
              <a:buChar char="Ø"/>
            </a:pPr>
            <a:r>
              <a:rPr lang="tr-TR" altLang="tr-TR" sz="2400" b="1">
                <a:latin typeface="Arial" charset="0"/>
              </a:rPr>
              <a:t>Donuk bölge ovulmaz kendi kendine ısınması sağlanır</a:t>
            </a:r>
          </a:p>
          <a:p>
            <a:pPr eaLnBrk="1" hangingPunct="1">
              <a:lnSpc>
                <a:spcPct val="120000"/>
              </a:lnSpc>
              <a:buClr>
                <a:srgbClr val="CC0000"/>
              </a:buClr>
              <a:buFont typeface="Wingdings" pitchFamily="2" charset="2"/>
              <a:buChar char="Ø"/>
            </a:pPr>
            <a:r>
              <a:rPr lang="tr-TR" altLang="tr-TR" sz="2400" b="1">
                <a:latin typeface="Arial" charset="0"/>
              </a:rPr>
              <a:t>Isınma işleminden sonra hala hissizlik varsa bezle bandaj yapılır</a:t>
            </a:r>
          </a:p>
          <a:p>
            <a:pPr eaLnBrk="1" hangingPunct="1">
              <a:lnSpc>
                <a:spcPct val="120000"/>
              </a:lnSpc>
              <a:buClr>
                <a:srgbClr val="CC0000"/>
              </a:buClr>
              <a:buFont typeface="Wingdings" pitchFamily="2" charset="2"/>
              <a:buChar char="Ø"/>
            </a:pPr>
            <a:r>
              <a:rPr lang="tr-TR" altLang="tr-TR" sz="2400" b="1">
                <a:latin typeface="Arial" charset="0"/>
              </a:rPr>
              <a:t>El ve ayaklar bulunduğu pozisyonda tutulur ve yukarı kaldırılır</a:t>
            </a:r>
          </a:p>
          <a:p>
            <a:pPr eaLnBrk="1" hangingPunct="1">
              <a:lnSpc>
                <a:spcPct val="120000"/>
              </a:lnSpc>
              <a:buClr>
                <a:srgbClr val="CC0000"/>
              </a:buClr>
              <a:buFont typeface="Wingdings" pitchFamily="2" charset="2"/>
              <a:buChar char="Ø"/>
            </a:pPr>
            <a:r>
              <a:rPr lang="tr-TR" altLang="tr-TR" sz="2400" b="1">
                <a:latin typeface="Arial" charset="0"/>
              </a:rPr>
              <a:t>Tıbbi yardım için 112 aranır.</a:t>
            </a: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295</a:t>
            </a:fld>
            <a:endParaRPr lang="tr-TR"/>
          </a:p>
        </p:txBody>
      </p:sp>
    </p:spTree>
    <p:extLst>
      <p:ext uri="{BB962C8B-B14F-4D97-AF65-F5344CB8AC3E}">
        <p14:creationId xmlns:p14="http://schemas.microsoft.com/office/powerpoint/2010/main" val="3894322314"/>
      </p:ext>
    </p:extLst>
  </p:cSld>
  <p:clrMapOvr>
    <a:masterClrMapping/>
  </p:clrMapOvr>
  <p:transition>
    <p:random/>
  </p:transition>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WordArt 4"/>
          <p:cNvSpPr>
            <a:spLocks noChangeArrowheads="1" noChangeShapeType="1" noTextEdit="1"/>
          </p:cNvSpPr>
          <p:nvPr/>
        </p:nvSpPr>
        <p:spPr bwMode="auto">
          <a:xfrm>
            <a:off x="971550" y="4365625"/>
            <a:ext cx="7143750" cy="1641475"/>
          </a:xfrm>
          <a:prstGeom prst="rect">
            <a:avLst/>
          </a:prstGeom>
        </p:spPr>
        <p:txBody>
          <a:bodyPr wrap="none" fromWordArt="1">
            <a:prstTxWarp prst="textDoubleWave1">
              <a:avLst>
                <a:gd name="adj1" fmla="val 6500"/>
                <a:gd name="adj2" fmla="val 0"/>
              </a:avLst>
            </a:prstTxWarp>
          </a:bodyPr>
          <a:lstStyle/>
          <a:p>
            <a:pPr algn="ctr"/>
            <a:r>
              <a:rPr lang="tr-TR" sz="8000" kern="10" spc="-800">
                <a:ln w="12700">
                  <a:solidFill>
                    <a:srgbClr val="000099"/>
                  </a:solidFill>
                  <a:round/>
                  <a:headEnd/>
                  <a:tailEnd/>
                </a:ln>
                <a:solidFill>
                  <a:srgbClr val="33CCFF"/>
                </a:solidFill>
                <a:effectLst>
                  <a:outerShdw dist="125724" dir="18900000" algn="ctr" rotWithShape="0">
                    <a:srgbClr val="000099"/>
                  </a:outerShdw>
                </a:effectLst>
                <a:latin typeface="Comic Sans MS"/>
              </a:rPr>
              <a:t>TEŞEKKÜRLER</a:t>
            </a:r>
          </a:p>
        </p:txBody>
      </p:sp>
      <p:pic>
        <p:nvPicPr>
          <p:cNvPr id="29699" name="Picture 3" descr="C:\Documents and Settings\ozge.akdag\Desktop\MANZARA RESİMLERİ\k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0"/>
            <a:ext cx="93583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296</a:t>
            </a:fld>
            <a:endParaRPr lang="tr-TR"/>
          </a:p>
        </p:txBody>
      </p:sp>
    </p:spTree>
    <p:extLst>
      <p:ext uri="{BB962C8B-B14F-4D97-AF65-F5344CB8AC3E}">
        <p14:creationId xmlns:p14="http://schemas.microsoft.com/office/powerpoint/2010/main" val="3061094481"/>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p:txBody>
          <a:bodyPr/>
          <a:lstStyle/>
          <a:p>
            <a:r>
              <a:rPr lang="tr-TR" altLang="tr-TR" b="1" dirty="0">
                <a:solidFill>
                  <a:srgbClr val="CC0000"/>
                </a:solidFill>
                <a:latin typeface="Arial" charset="0"/>
              </a:rPr>
              <a:t>ZEHİRLENMELER</a:t>
            </a:r>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t>297</a:t>
            </a:fld>
            <a:endParaRPr lang="tr-TR"/>
          </a:p>
        </p:txBody>
      </p:sp>
    </p:spTree>
    <p:extLst>
      <p:ext uri="{BB962C8B-B14F-4D97-AF65-F5344CB8AC3E}">
        <p14:creationId xmlns:p14="http://schemas.microsoft.com/office/powerpoint/2010/main" val="3573395317"/>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908175" y="836613"/>
            <a:ext cx="6192838" cy="741362"/>
          </a:xfrm>
        </p:spPr>
        <p:txBody>
          <a:bodyPr/>
          <a:lstStyle/>
          <a:p>
            <a:pPr algn="ctr" eaLnBrk="1" hangingPunct="1"/>
            <a:r>
              <a:rPr lang="tr-TR" altLang="tr-TR" sz="3200" b="1">
                <a:solidFill>
                  <a:srgbClr val="CC0000"/>
                </a:solidFill>
                <a:latin typeface="Arial" charset="0"/>
              </a:rPr>
              <a:t>ZEHİRLENME</a:t>
            </a:r>
          </a:p>
        </p:txBody>
      </p:sp>
      <p:sp>
        <p:nvSpPr>
          <p:cNvPr id="4099" name="Rectangle 3"/>
          <p:cNvSpPr>
            <a:spLocks noGrp="1" noChangeArrowheads="1"/>
          </p:cNvSpPr>
          <p:nvPr>
            <p:ph type="body" sz="half" idx="1"/>
          </p:nvPr>
        </p:nvSpPr>
        <p:spPr>
          <a:xfrm>
            <a:off x="642938" y="1785938"/>
            <a:ext cx="8102600" cy="4152900"/>
          </a:xfrm>
        </p:spPr>
        <p:txBody>
          <a:bodyPr/>
          <a:lstStyle/>
          <a:p>
            <a:pPr marL="0" indent="0" eaLnBrk="1" hangingPunct="1">
              <a:buFont typeface="Wingdings" pitchFamily="2" charset="2"/>
              <a:buNone/>
            </a:pPr>
            <a:endParaRPr lang="tr-TR" altLang="tr-TR" sz="2400">
              <a:latin typeface="Arial" charset="0"/>
            </a:endParaRPr>
          </a:p>
          <a:p>
            <a:pPr marL="0" indent="0" eaLnBrk="1" hangingPunct="1">
              <a:buFont typeface="Wingdings" pitchFamily="2" charset="2"/>
              <a:buNone/>
            </a:pPr>
            <a:r>
              <a:rPr lang="tr-TR" altLang="tr-TR" sz="2400" b="1">
                <a:latin typeface="Arial" charset="0"/>
              </a:rPr>
              <a:t>Zehirlenme, zehirli (toksik) maddenin girmesi sonucu normal vücut fonksiyonlarının bozulmasıdır.</a:t>
            </a:r>
          </a:p>
          <a:p>
            <a:pPr marL="0" indent="0" eaLnBrk="1" hangingPunct="1">
              <a:buFont typeface="Wingdings" pitchFamily="2" charset="2"/>
              <a:buNone/>
            </a:pPr>
            <a:endParaRPr lang="tr-TR" altLang="tr-TR" sz="2400" b="1">
              <a:latin typeface="Arial" charset="0"/>
            </a:endParaRPr>
          </a:p>
          <a:p>
            <a:pPr marL="0" indent="0" eaLnBrk="1" hangingPunct="1">
              <a:buFont typeface="Wingdings" pitchFamily="2" charset="2"/>
              <a:buNone/>
            </a:pPr>
            <a:r>
              <a:rPr lang="tr-TR" altLang="tr-TR" sz="2400" b="1">
                <a:latin typeface="Arial" charset="0"/>
              </a:rPr>
              <a:t>Vücudun yaşamsal fonksiyonlarına zarar verebileceğinden vücuda giren her türlü maddenin zehirli olduğu varsayılır.</a:t>
            </a:r>
          </a:p>
          <a:p>
            <a:pPr marL="0" indent="0" eaLnBrk="1" hangingPunct="1">
              <a:buFont typeface="Wingdings" pitchFamily="2" charset="2"/>
              <a:buNone/>
            </a:pPr>
            <a:r>
              <a:rPr lang="tr-TR" altLang="tr-TR" sz="2400" b="1">
                <a:latin typeface="Arial" charset="0"/>
              </a:rPr>
              <a:t> </a:t>
            </a:r>
          </a:p>
        </p:txBody>
      </p:sp>
      <p:pic>
        <p:nvPicPr>
          <p:cNvPr id="4100" name="Picture 4" descr="C:\Documents and Settings\ozge.akdag\Desktop\İlk Yardım Eğitimci Eğitimi\ilk yardım fotoğrafları\ER1_5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250" y="4391025"/>
            <a:ext cx="37147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298</a:t>
            </a:fld>
            <a:endParaRPr lang="tr-TR"/>
          </a:p>
        </p:txBody>
      </p:sp>
    </p:spTree>
    <p:extLst>
      <p:ext uri="{BB962C8B-B14F-4D97-AF65-F5344CB8AC3E}">
        <p14:creationId xmlns:p14="http://schemas.microsoft.com/office/powerpoint/2010/main" val="922505379"/>
      </p:ext>
    </p:extLst>
  </p:cSld>
  <p:clrMapOvr>
    <a:masterClrMapping/>
  </p:clrMapOvr>
  <p:transition>
    <p:random/>
  </p:transition>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285875" y="642938"/>
            <a:ext cx="6837363" cy="1079500"/>
          </a:xfrm>
        </p:spPr>
        <p:txBody>
          <a:bodyPr/>
          <a:lstStyle/>
          <a:p>
            <a:pPr algn="ctr" eaLnBrk="1" hangingPunct="1"/>
            <a:r>
              <a:rPr lang="tr-TR" altLang="tr-TR" sz="3200" b="1">
                <a:solidFill>
                  <a:srgbClr val="CC0000"/>
                </a:solidFill>
                <a:latin typeface="Arial" charset="0"/>
              </a:rPr>
              <a:t>ZEHİRLENME YOLLARI</a:t>
            </a:r>
            <a:endParaRPr lang="tr-TR" altLang="tr-TR" sz="3200" b="1" i="1">
              <a:solidFill>
                <a:srgbClr val="CC0000"/>
              </a:solidFill>
              <a:latin typeface="Arial" charset="0"/>
            </a:endParaRPr>
          </a:p>
        </p:txBody>
      </p:sp>
      <p:sp>
        <p:nvSpPr>
          <p:cNvPr id="5123" name="Rectangle 3"/>
          <p:cNvSpPr>
            <a:spLocks noGrp="1" noChangeArrowheads="1"/>
          </p:cNvSpPr>
          <p:nvPr>
            <p:ph type="body" sz="half" idx="1"/>
          </p:nvPr>
        </p:nvSpPr>
        <p:spPr>
          <a:xfrm>
            <a:off x="714375" y="1857375"/>
            <a:ext cx="8429625" cy="4857750"/>
          </a:xfrm>
        </p:spPr>
        <p:txBody>
          <a:bodyPr/>
          <a:lstStyle/>
          <a:p>
            <a:pPr marL="514350" indent="-514350" eaLnBrk="1" hangingPunct="1">
              <a:buClr>
                <a:srgbClr val="C00000"/>
              </a:buClr>
              <a:buFont typeface="Garamond" pitchFamily="18" charset="0"/>
              <a:buAutoNum type="arabicPeriod"/>
              <a:tabLst>
                <a:tab pos="449263" algn="l"/>
              </a:tabLst>
            </a:pPr>
            <a:endParaRPr lang="tr-TR" altLang="tr-TR" sz="2400" b="1">
              <a:solidFill>
                <a:srgbClr val="CC0000"/>
              </a:solidFill>
              <a:latin typeface="Arial" charset="0"/>
            </a:endParaRPr>
          </a:p>
          <a:p>
            <a:pPr marL="514350" indent="-514350" eaLnBrk="1" hangingPunct="1">
              <a:buClr>
                <a:srgbClr val="C00000"/>
              </a:buClr>
              <a:buFont typeface="Garamond" pitchFamily="18" charset="0"/>
              <a:buAutoNum type="arabicPeriod"/>
              <a:tabLst>
                <a:tab pos="449263" algn="l"/>
              </a:tabLst>
            </a:pPr>
            <a:r>
              <a:rPr lang="tr-TR" altLang="tr-TR" sz="2400" b="1">
                <a:solidFill>
                  <a:srgbClr val="CC0000"/>
                </a:solidFill>
                <a:latin typeface="Arial" charset="0"/>
              </a:rPr>
              <a:t>Sindirim yolu ile zehirlenme; </a:t>
            </a:r>
            <a:r>
              <a:rPr lang="tr-TR" altLang="tr-TR" sz="2400" b="1">
                <a:latin typeface="Arial" charset="0"/>
              </a:rPr>
              <a:t>kimyasal maddeler, bozuk besinler, zehirli mantarlar, ilaç, aşırı alkol vb.</a:t>
            </a:r>
          </a:p>
          <a:p>
            <a:pPr marL="514350" indent="-514350" eaLnBrk="1" hangingPunct="1">
              <a:buClr>
                <a:srgbClr val="C00000"/>
              </a:buClr>
              <a:buFont typeface="Garamond" pitchFamily="18" charset="0"/>
              <a:buAutoNum type="arabicPeriod"/>
              <a:tabLst>
                <a:tab pos="449263" algn="l"/>
              </a:tabLst>
            </a:pPr>
            <a:r>
              <a:rPr lang="tr-TR" altLang="tr-TR" sz="2400" b="1">
                <a:solidFill>
                  <a:srgbClr val="CC0000"/>
                </a:solidFill>
                <a:latin typeface="Arial" charset="0"/>
              </a:rPr>
              <a:t>Solunum yolu ile zehirlenme; </a:t>
            </a:r>
            <a:r>
              <a:rPr lang="tr-TR" altLang="tr-TR" sz="2400" b="1">
                <a:latin typeface="Arial" charset="0"/>
              </a:rPr>
              <a:t>genellikle karbonmonoksit (tüp kaçakları, şofben, bütan gaz sobaları, soba) yapıştırıcılar, lağım çukuru veya kayalarda biriken karbondioksit, klor, boyalar ve ev temizleme maddeleri</a:t>
            </a:r>
          </a:p>
          <a:p>
            <a:pPr marL="514350" indent="-514350" eaLnBrk="1" hangingPunct="1">
              <a:buClr>
                <a:srgbClr val="C00000"/>
              </a:buClr>
              <a:buFont typeface="Garamond" pitchFamily="18" charset="0"/>
              <a:buAutoNum type="arabicPeriod"/>
              <a:tabLst>
                <a:tab pos="449263" algn="l"/>
              </a:tabLst>
            </a:pPr>
            <a:r>
              <a:rPr lang="tr-TR" altLang="tr-TR" sz="2400" b="1">
                <a:solidFill>
                  <a:srgbClr val="CC0000"/>
                </a:solidFill>
                <a:latin typeface="Arial" charset="0"/>
              </a:rPr>
              <a:t>Cilt yoluyla zehirlenme ; </a:t>
            </a:r>
            <a:r>
              <a:rPr lang="tr-TR" altLang="tr-TR" sz="2400" b="1">
                <a:latin typeface="Arial" charset="0"/>
              </a:rPr>
              <a:t>böcek sokmaları, hayvan ısırmaları, saç boyaları, ilaç enjeksiyonu, zirai ilaçlar</a:t>
            </a:r>
          </a:p>
        </p:txBody>
      </p:sp>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299</a:t>
            </a:fld>
            <a:endParaRPr lang="tr-TR"/>
          </a:p>
        </p:txBody>
      </p:sp>
    </p:spTree>
    <p:extLst>
      <p:ext uri="{BB962C8B-B14F-4D97-AF65-F5344CB8AC3E}">
        <p14:creationId xmlns:p14="http://schemas.microsoft.com/office/powerpoint/2010/main" val="232893185"/>
      </p:ext>
    </p:extLst>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619250" y="765175"/>
            <a:ext cx="6581775" cy="906463"/>
          </a:xfrm>
        </p:spPr>
        <p:txBody>
          <a:bodyPr/>
          <a:lstStyle/>
          <a:p>
            <a:pPr algn="ctr" eaLnBrk="1" hangingPunct="1"/>
            <a:r>
              <a:rPr lang="tr-TR" altLang="tr-TR" sz="3400" b="1">
                <a:solidFill>
                  <a:srgbClr val="CC0000"/>
                </a:solidFill>
                <a:latin typeface="Arial" charset="0"/>
              </a:rPr>
              <a:t>BEKLENTİLER</a:t>
            </a:r>
          </a:p>
        </p:txBody>
      </p:sp>
      <p:sp>
        <p:nvSpPr>
          <p:cNvPr id="5123" name="Rectangle 3"/>
          <p:cNvSpPr>
            <a:spLocks noGrp="1" noChangeArrowheads="1"/>
          </p:cNvSpPr>
          <p:nvPr>
            <p:ph type="body" sz="half" idx="1"/>
          </p:nvPr>
        </p:nvSpPr>
        <p:spPr>
          <a:xfrm>
            <a:off x="714375" y="2571750"/>
            <a:ext cx="8429625" cy="4530725"/>
          </a:xfrm>
        </p:spPr>
        <p:txBody>
          <a:bodyPr/>
          <a:lstStyle/>
          <a:p>
            <a:pPr marL="495300" indent="-495300" eaLnBrk="1" hangingPunct="1">
              <a:buClr>
                <a:srgbClr val="CC0000"/>
              </a:buClr>
              <a:buFont typeface="Wingdings" pitchFamily="2" charset="2"/>
              <a:buNone/>
            </a:pPr>
            <a:endParaRPr lang="tr-TR" altLang="tr-TR" sz="2400" b="1">
              <a:latin typeface="Arial" charset="0"/>
            </a:endParaRPr>
          </a:p>
          <a:p>
            <a:pPr marL="495300" indent="-495300" eaLnBrk="1" hangingPunct="1">
              <a:buClr>
                <a:srgbClr val="CC0000"/>
              </a:buClr>
              <a:buFont typeface="Wingdings" pitchFamily="2" charset="2"/>
              <a:buChar char="Ø"/>
            </a:pPr>
            <a:r>
              <a:rPr lang="tr-TR" altLang="tr-TR" sz="2400" b="1">
                <a:latin typeface="Arial" charset="0"/>
              </a:rPr>
              <a:t>Yazılı ve uygulamalı değerlendirmede </a:t>
            </a:r>
            <a:r>
              <a:rPr lang="tr-TR" altLang="tr-TR" sz="2400" b="1">
                <a:solidFill>
                  <a:srgbClr val="C00000"/>
                </a:solidFill>
                <a:latin typeface="Arial" charset="0"/>
              </a:rPr>
              <a:t>%85 </a:t>
            </a:r>
            <a:r>
              <a:rPr lang="tr-TR" altLang="tr-TR" sz="2400" b="1">
                <a:latin typeface="Arial" charset="0"/>
              </a:rPr>
              <a:t>başarının sağlanması,</a:t>
            </a:r>
          </a:p>
          <a:p>
            <a:pPr marL="495300" indent="-495300" eaLnBrk="1" hangingPunct="1">
              <a:buClr>
                <a:srgbClr val="CC0000"/>
              </a:buClr>
              <a:buFont typeface="Wingdings" pitchFamily="2" charset="2"/>
              <a:buNone/>
            </a:pPr>
            <a:endParaRPr lang="tr-TR" altLang="tr-TR" sz="2400" b="1">
              <a:latin typeface="Arial" charset="0"/>
            </a:endParaRPr>
          </a:p>
          <a:p>
            <a:pPr marL="495300" indent="-495300" eaLnBrk="1" hangingPunct="1">
              <a:buClr>
                <a:srgbClr val="CC0000"/>
              </a:buClr>
              <a:buFont typeface="Wingdings" pitchFamily="2" charset="2"/>
              <a:buChar char="Ø"/>
            </a:pPr>
            <a:r>
              <a:rPr lang="tr-TR" altLang="tr-TR" sz="2400" b="1">
                <a:latin typeface="Arial" charset="0"/>
              </a:rPr>
              <a:t>Eğitim araç gereçlerinin özenli bir şekilde kullanılması, </a:t>
            </a:r>
          </a:p>
          <a:p>
            <a:pPr marL="495300" indent="-495300" eaLnBrk="1" hangingPunct="1">
              <a:buFont typeface="Wingdings" pitchFamily="2" charset="2"/>
              <a:buChar char="Ø"/>
            </a:pPr>
            <a:endParaRPr lang="tr-TR" altLang="tr-TR" sz="2400">
              <a:latin typeface="Arial" charset="0"/>
            </a:endParaRPr>
          </a:p>
        </p:txBody>
      </p:sp>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3</a:t>
            </a:fld>
            <a:endParaRPr lang="tr-TR"/>
          </a:p>
        </p:txBody>
      </p:sp>
    </p:spTree>
    <p:extLst>
      <p:ext uri="{BB962C8B-B14F-4D97-AF65-F5344CB8AC3E}">
        <p14:creationId xmlns:p14="http://schemas.microsoft.com/office/powerpoint/2010/main" val="2015257002"/>
      </p:ext>
    </p:extLst>
  </p:cSld>
  <p:clrMapOvr>
    <a:masterClrMapping/>
  </p:clrMapOvr>
  <p:transition>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4500563" y="0"/>
          <a:ext cx="4643437" cy="6858000"/>
        </p:xfrm>
        <a:graphic>
          <a:graphicData uri="http://schemas.openxmlformats.org/presentationml/2006/ole">
            <mc:AlternateContent xmlns:mc="http://schemas.openxmlformats.org/markup-compatibility/2006">
              <mc:Choice xmlns:v="urn:schemas-microsoft-com:vml" Requires="v">
                <p:oleObj spid="_x0000_s1040" name="Bit Eşlem Resmi" r:id="rId3" imgW="1276190" imgH="1914286" progId="Paint.Picture">
                  <p:embed/>
                </p:oleObj>
              </mc:Choice>
              <mc:Fallback>
                <p:oleObj name="Bit Eşlem Resmi" r:id="rId3" imgW="1276190" imgH="1914286"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0"/>
                        <a:ext cx="46434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3"/>
          <p:cNvGraphicFramePr>
            <a:graphicFrameLocks noChangeAspect="1"/>
          </p:cNvGraphicFramePr>
          <p:nvPr/>
        </p:nvGraphicFramePr>
        <p:xfrm>
          <a:off x="0" y="0"/>
          <a:ext cx="4500563" cy="6858000"/>
        </p:xfrm>
        <a:graphic>
          <a:graphicData uri="http://schemas.openxmlformats.org/presentationml/2006/ole">
            <mc:AlternateContent xmlns:mc="http://schemas.openxmlformats.org/markup-compatibility/2006">
              <mc:Choice xmlns:v="urn:schemas-microsoft-com:vml" Requires="v">
                <p:oleObj spid="_x0000_s1041" name="Bit Eşlem Resmi" r:id="rId5" imgW="2114845" imgH="2800741" progId="Paint.Picture">
                  <p:embed/>
                </p:oleObj>
              </mc:Choice>
              <mc:Fallback>
                <p:oleObj name="Bit Eşlem Resmi" r:id="rId5" imgW="2114845" imgH="2800741"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500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30</a:t>
            </a:fld>
            <a:endParaRPr lang="tr-TR"/>
          </a:p>
        </p:txBody>
      </p:sp>
    </p:spTree>
    <p:extLst>
      <p:ext uri="{BB962C8B-B14F-4D97-AF65-F5344CB8AC3E}">
        <p14:creationId xmlns:p14="http://schemas.microsoft.com/office/powerpoint/2010/main" val="2489688466"/>
      </p:ext>
    </p:extLst>
  </p:cSld>
  <p:clrMapOvr>
    <a:masterClrMapping/>
  </p:clrMapOvr>
  <p:transition>
    <p:random/>
  </p:transition>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857375" y="571500"/>
            <a:ext cx="6837363" cy="1079500"/>
          </a:xfrm>
        </p:spPr>
        <p:txBody>
          <a:bodyPr/>
          <a:lstStyle/>
          <a:p>
            <a:pPr algn="ctr" eaLnBrk="1" hangingPunct="1"/>
            <a:r>
              <a:rPr lang="tr-TR" altLang="tr-TR" sz="3200" b="1">
                <a:solidFill>
                  <a:srgbClr val="CC0000"/>
                </a:solidFill>
                <a:latin typeface="Arial" charset="0"/>
              </a:rPr>
              <a:t>ZEHİRLENMELERDE </a:t>
            </a:r>
            <a:br>
              <a:rPr lang="tr-TR" altLang="tr-TR" sz="3200" b="1">
                <a:solidFill>
                  <a:srgbClr val="CC0000"/>
                </a:solidFill>
                <a:latin typeface="Arial" charset="0"/>
              </a:rPr>
            </a:br>
            <a:r>
              <a:rPr lang="tr-TR" altLang="tr-TR" sz="3200" b="1">
                <a:solidFill>
                  <a:srgbClr val="CC0000"/>
                </a:solidFill>
                <a:latin typeface="Arial" charset="0"/>
              </a:rPr>
              <a:t>GENEL BELİRTİLER</a:t>
            </a:r>
            <a:endParaRPr lang="tr-TR" altLang="tr-TR" sz="3200" b="1" i="1">
              <a:solidFill>
                <a:srgbClr val="CC0000"/>
              </a:solidFill>
              <a:latin typeface="Arial" charset="0"/>
            </a:endParaRPr>
          </a:p>
        </p:txBody>
      </p:sp>
      <p:sp>
        <p:nvSpPr>
          <p:cNvPr id="6147" name="Rectangle 3"/>
          <p:cNvSpPr>
            <a:spLocks noGrp="1" noChangeArrowheads="1"/>
          </p:cNvSpPr>
          <p:nvPr>
            <p:ph type="body" sz="half" idx="1"/>
          </p:nvPr>
        </p:nvSpPr>
        <p:spPr>
          <a:xfrm>
            <a:off x="714375" y="1857375"/>
            <a:ext cx="8429625" cy="4530725"/>
          </a:xfrm>
        </p:spPr>
        <p:txBody>
          <a:bodyPr/>
          <a:lstStyle/>
          <a:p>
            <a:pPr marL="0" indent="0" eaLnBrk="1" hangingPunct="1">
              <a:buFont typeface="Wingdings" pitchFamily="2" charset="2"/>
              <a:buNone/>
              <a:tabLst>
                <a:tab pos="449263" algn="l"/>
              </a:tabLst>
            </a:pPr>
            <a:endParaRPr lang="tr-TR" altLang="tr-TR" sz="2400">
              <a:latin typeface="Arial" charset="0"/>
            </a:endParaRPr>
          </a:p>
          <a:p>
            <a:pPr marL="0" indent="0" eaLnBrk="1" hangingPunct="1">
              <a:buFont typeface="Wingdings" pitchFamily="2" charset="2"/>
              <a:buNone/>
              <a:tabLst>
                <a:tab pos="449263" algn="l"/>
              </a:tabLst>
            </a:pPr>
            <a:r>
              <a:rPr lang="tr-TR" altLang="tr-TR" sz="2400" b="1">
                <a:solidFill>
                  <a:srgbClr val="CC0000"/>
                </a:solidFill>
                <a:latin typeface="Arial" charset="0"/>
              </a:rPr>
              <a:t>1.Sindirim sistemi bozuklukları; </a:t>
            </a:r>
          </a:p>
          <a:p>
            <a:pPr marL="0" indent="0" eaLnBrk="1" hangingPunct="1">
              <a:buFont typeface="Wingdings" pitchFamily="2" charset="2"/>
              <a:buNone/>
              <a:tabLst>
                <a:tab pos="449263" algn="l"/>
              </a:tabLst>
            </a:pPr>
            <a:endParaRPr lang="tr-TR" altLang="tr-TR" sz="2400" b="1">
              <a:solidFill>
                <a:srgbClr val="CC0000"/>
              </a:solidFill>
              <a:latin typeface="Arial" charset="0"/>
            </a:endParaRPr>
          </a:p>
          <a:p>
            <a:pPr marL="0" indent="0" eaLnBrk="1" hangingPunct="1">
              <a:buFont typeface="Wingdings" pitchFamily="2" charset="2"/>
              <a:buNone/>
              <a:tabLst>
                <a:tab pos="449263" algn="l"/>
              </a:tabLst>
            </a:pPr>
            <a:r>
              <a:rPr lang="tr-TR" altLang="tr-TR" sz="2400" b="1">
                <a:latin typeface="Arial" charset="0"/>
              </a:rPr>
              <a:t>Bulantı, kusma, gaz, şişkinlik, karın ağrısı, ishal</a:t>
            </a:r>
          </a:p>
          <a:p>
            <a:pPr marL="0" indent="0" eaLnBrk="1" hangingPunct="1">
              <a:buFont typeface="Wingdings" pitchFamily="2" charset="2"/>
              <a:buNone/>
              <a:tabLst>
                <a:tab pos="449263" algn="l"/>
              </a:tabLst>
            </a:pPr>
            <a:endParaRPr lang="tr-TR" altLang="tr-TR" sz="2400" b="1">
              <a:latin typeface="Arial" charset="0"/>
            </a:endParaRPr>
          </a:p>
          <a:p>
            <a:pPr marL="0" indent="0" eaLnBrk="1" hangingPunct="1">
              <a:buFont typeface="Wingdings" pitchFamily="2" charset="2"/>
              <a:buNone/>
              <a:tabLst>
                <a:tab pos="449263" algn="l"/>
              </a:tabLst>
            </a:pPr>
            <a:endParaRPr lang="tr-TR" altLang="tr-TR" sz="2400" b="1">
              <a:latin typeface="Arial" charset="0"/>
            </a:endParaRPr>
          </a:p>
          <a:p>
            <a:pPr marL="0" indent="0" eaLnBrk="1" hangingPunct="1">
              <a:buFont typeface="Wingdings" pitchFamily="2" charset="2"/>
              <a:buNone/>
              <a:tabLst>
                <a:tab pos="449263" algn="l"/>
              </a:tabLst>
            </a:pPr>
            <a:r>
              <a:rPr lang="tr-TR" altLang="tr-TR" sz="2400" b="1">
                <a:solidFill>
                  <a:srgbClr val="CC0000"/>
                </a:solidFill>
                <a:latin typeface="Arial" charset="0"/>
              </a:rPr>
              <a:t>2.Sinir sistemi bozuklukları; </a:t>
            </a:r>
          </a:p>
          <a:p>
            <a:pPr marL="0" indent="0" eaLnBrk="1" hangingPunct="1">
              <a:buFont typeface="Wingdings" pitchFamily="2" charset="2"/>
              <a:buNone/>
              <a:tabLst>
                <a:tab pos="449263" algn="l"/>
              </a:tabLst>
            </a:pPr>
            <a:endParaRPr lang="tr-TR" altLang="tr-TR" sz="2400" b="1">
              <a:solidFill>
                <a:srgbClr val="CC0000"/>
              </a:solidFill>
              <a:latin typeface="Arial" charset="0"/>
            </a:endParaRPr>
          </a:p>
          <a:p>
            <a:pPr marL="0" indent="0" eaLnBrk="1" hangingPunct="1">
              <a:buFont typeface="Wingdings" pitchFamily="2" charset="2"/>
              <a:buNone/>
              <a:tabLst>
                <a:tab pos="449263" algn="l"/>
              </a:tabLst>
            </a:pPr>
            <a:r>
              <a:rPr lang="tr-TR" altLang="tr-TR" sz="2400" b="1">
                <a:latin typeface="Arial" charset="0"/>
              </a:rPr>
              <a:t>Bilinç kaybı, havale, rahatsızlık hissi, hareketlerde uyumsuzluk, kasılma, kaslarda ağrı, şok</a:t>
            </a:r>
          </a:p>
        </p:txBody>
      </p:sp>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300</a:t>
            </a:fld>
            <a:endParaRPr lang="tr-TR"/>
          </a:p>
        </p:txBody>
      </p:sp>
    </p:spTree>
    <p:extLst>
      <p:ext uri="{BB962C8B-B14F-4D97-AF65-F5344CB8AC3E}">
        <p14:creationId xmlns:p14="http://schemas.microsoft.com/office/powerpoint/2010/main" val="3373055033"/>
      </p:ext>
    </p:extLst>
  </p:cSld>
  <p:clrMapOvr>
    <a:masterClrMapping/>
  </p:clrMapOvr>
  <p:transition>
    <p:random/>
  </p:transition>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857375" y="571500"/>
            <a:ext cx="6837363" cy="1079500"/>
          </a:xfrm>
        </p:spPr>
        <p:txBody>
          <a:bodyPr/>
          <a:lstStyle/>
          <a:p>
            <a:pPr algn="ctr" eaLnBrk="1" hangingPunct="1"/>
            <a:r>
              <a:rPr lang="tr-TR" altLang="tr-TR" sz="3200" b="1">
                <a:solidFill>
                  <a:srgbClr val="CC0000"/>
                </a:solidFill>
                <a:latin typeface="Arial" charset="0"/>
              </a:rPr>
              <a:t>ZEHİRLENMELERDE </a:t>
            </a:r>
            <a:br>
              <a:rPr lang="tr-TR" altLang="tr-TR" sz="3200" b="1">
                <a:solidFill>
                  <a:srgbClr val="CC0000"/>
                </a:solidFill>
                <a:latin typeface="Arial" charset="0"/>
              </a:rPr>
            </a:br>
            <a:r>
              <a:rPr lang="tr-TR" altLang="tr-TR" sz="3200" b="1">
                <a:solidFill>
                  <a:srgbClr val="CC0000"/>
                </a:solidFill>
                <a:latin typeface="Arial" charset="0"/>
              </a:rPr>
              <a:t>GENEL BELİRTİLER</a:t>
            </a:r>
            <a:endParaRPr lang="tr-TR" altLang="tr-TR" sz="3200" b="1" i="1">
              <a:solidFill>
                <a:srgbClr val="CC0000"/>
              </a:solidFill>
              <a:latin typeface="Arial" charset="0"/>
            </a:endParaRPr>
          </a:p>
        </p:txBody>
      </p:sp>
      <p:sp>
        <p:nvSpPr>
          <p:cNvPr id="7171" name="Rectangle 3"/>
          <p:cNvSpPr>
            <a:spLocks noGrp="1" noChangeArrowheads="1"/>
          </p:cNvSpPr>
          <p:nvPr>
            <p:ph type="body" sz="half" idx="1"/>
          </p:nvPr>
        </p:nvSpPr>
        <p:spPr>
          <a:xfrm>
            <a:off x="857250" y="2071688"/>
            <a:ext cx="7215188" cy="4500562"/>
          </a:xfrm>
        </p:spPr>
        <p:txBody>
          <a:bodyPr/>
          <a:lstStyle/>
          <a:p>
            <a:pPr marL="0" indent="0" eaLnBrk="1" hangingPunct="1">
              <a:buFont typeface="Wingdings" pitchFamily="2" charset="2"/>
              <a:buNone/>
              <a:tabLst>
                <a:tab pos="449263" algn="l"/>
              </a:tabLst>
            </a:pPr>
            <a:endParaRPr lang="tr-TR" altLang="tr-TR" sz="2400" b="1">
              <a:solidFill>
                <a:srgbClr val="CC0000"/>
              </a:solidFill>
              <a:latin typeface="Arial" charset="0"/>
            </a:endParaRPr>
          </a:p>
          <a:p>
            <a:pPr marL="0" indent="0" eaLnBrk="1" hangingPunct="1">
              <a:buFont typeface="Wingdings" pitchFamily="2" charset="2"/>
              <a:buNone/>
              <a:tabLst>
                <a:tab pos="449263" algn="l"/>
              </a:tabLst>
            </a:pPr>
            <a:r>
              <a:rPr lang="tr-TR" altLang="tr-TR" sz="2400" b="1">
                <a:solidFill>
                  <a:srgbClr val="CC0000"/>
                </a:solidFill>
                <a:latin typeface="Arial" charset="0"/>
              </a:rPr>
              <a:t>3.Solunum sistemi bozuklukları; </a:t>
            </a:r>
          </a:p>
          <a:p>
            <a:pPr marL="0" indent="0" algn="just" eaLnBrk="1" hangingPunct="1">
              <a:buFont typeface="Wingdings" pitchFamily="2" charset="2"/>
              <a:buNone/>
              <a:tabLst>
                <a:tab pos="449263" algn="l"/>
              </a:tabLst>
            </a:pPr>
            <a:r>
              <a:rPr lang="tr-TR" altLang="tr-TR" sz="2400" b="1">
                <a:latin typeface="Arial" charset="0"/>
              </a:rPr>
              <a:t>Solunum güçlüğü, morarma, solunumun durması, baş ağrısı, baş dönmesi, kulak çınlanması </a:t>
            </a:r>
          </a:p>
          <a:p>
            <a:pPr marL="0" indent="0" algn="just" eaLnBrk="1" hangingPunct="1">
              <a:buFont typeface="Wingdings" pitchFamily="2" charset="2"/>
              <a:buNone/>
              <a:tabLst>
                <a:tab pos="449263" algn="l"/>
              </a:tabLst>
            </a:pPr>
            <a:endParaRPr lang="tr-TR" altLang="tr-TR" sz="2400" b="1">
              <a:solidFill>
                <a:srgbClr val="FF0000"/>
              </a:solidFill>
              <a:latin typeface="Arial" charset="0"/>
            </a:endParaRPr>
          </a:p>
          <a:p>
            <a:pPr marL="0" indent="0" algn="just" eaLnBrk="1" hangingPunct="1">
              <a:buFont typeface="Wingdings" pitchFamily="2" charset="2"/>
              <a:buNone/>
              <a:tabLst>
                <a:tab pos="449263" algn="l"/>
              </a:tabLst>
            </a:pPr>
            <a:r>
              <a:rPr lang="tr-TR" altLang="tr-TR" sz="2400" b="1">
                <a:solidFill>
                  <a:srgbClr val="CC0000"/>
                </a:solidFill>
                <a:latin typeface="Arial" charset="0"/>
              </a:rPr>
              <a:t>4. Dolaşım sistemi bozuklukları; </a:t>
            </a:r>
          </a:p>
          <a:p>
            <a:pPr marL="0" indent="0" algn="just" eaLnBrk="1" hangingPunct="1">
              <a:buFont typeface="Wingdings" pitchFamily="2" charset="2"/>
              <a:buNone/>
              <a:tabLst>
                <a:tab pos="449263" algn="l"/>
              </a:tabLst>
            </a:pPr>
            <a:r>
              <a:rPr lang="tr-TR" altLang="tr-TR" sz="2400" b="1">
                <a:latin typeface="Arial" charset="0"/>
              </a:rPr>
              <a:t>Nabız ritminde ve sayısında değişiklikler, kalp durması</a:t>
            </a:r>
          </a:p>
        </p:txBody>
      </p:sp>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301</a:t>
            </a:fld>
            <a:endParaRPr lang="tr-TR"/>
          </a:p>
        </p:txBody>
      </p:sp>
    </p:spTree>
    <p:extLst>
      <p:ext uri="{BB962C8B-B14F-4D97-AF65-F5344CB8AC3E}">
        <p14:creationId xmlns:p14="http://schemas.microsoft.com/office/powerpoint/2010/main" val="2785490494"/>
      </p:ext>
    </p:extLst>
  </p:cSld>
  <p:clrMapOvr>
    <a:masterClrMapping/>
  </p:clrMapOvr>
  <p:transition>
    <p:random/>
  </p:transition>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857375" y="571500"/>
            <a:ext cx="6837363" cy="1079500"/>
          </a:xfrm>
        </p:spPr>
        <p:txBody>
          <a:bodyPr/>
          <a:lstStyle/>
          <a:p>
            <a:pPr algn="ctr" eaLnBrk="1" hangingPunct="1"/>
            <a:r>
              <a:rPr lang="tr-TR" altLang="tr-TR" sz="3200" b="1">
                <a:solidFill>
                  <a:srgbClr val="CC0000"/>
                </a:solidFill>
                <a:latin typeface="Arial" charset="0"/>
              </a:rPr>
              <a:t>ZEHİRLENMELERDE </a:t>
            </a:r>
            <a:br>
              <a:rPr lang="tr-TR" altLang="tr-TR" sz="3200" b="1">
                <a:solidFill>
                  <a:srgbClr val="CC0000"/>
                </a:solidFill>
                <a:latin typeface="Arial" charset="0"/>
              </a:rPr>
            </a:br>
            <a:r>
              <a:rPr lang="tr-TR" altLang="tr-TR" sz="3200" b="1">
                <a:solidFill>
                  <a:srgbClr val="CC0000"/>
                </a:solidFill>
                <a:latin typeface="Arial" charset="0"/>
              </a:rPr>
              <a:t>GENEL BELİRTİLER</a:t>
            </a:r>
            <a:endParaRPr lang="tr-TR" altLang="tr-TR" sz="3200" b="1" i="1">
              <a:solidFill>
                <a:srgbClr val="CC0000"/>
              </a:solidFill>
              <a:latin typeface="Arial" charset="0"/>
            </a:endParaRPr>
          </a:p>
        </p:txBody>
      </p:sp>
      <p:sp>
        <p:nvSpPr>
          <p:cNvPr id="8195" name="Rectangle 3"/>
          <p:cNvSpPr>
            <a:spLocks noGrp="1" noChangeArrowheads="1"/>
          </p:cNvSpPr>
          <p:nvPr>
            <p:ph type="body" sz="half" idx="1"/>
          </p:nvPr>
        </p:nvSpPr>
        <p:spPr>
          <a:xfrm>
            <a:off x="251521" y="1988841"/>
            <a:ext cx="8640960" cy="4583410"/>
          </a:xfrm>
        </p:spPr>
        <p:txBody>
          <a:bodyPr/>
          <a:lstStyle/>
          <a:p>
            <a:pPr marL="0" indent="0" algn="just" eaLnBrk="1" hangingPunct="1">
              <a:buFont typeface="Wingdings" pitchFamily="2" charset="2"/>
              <a:buNone/>
              <a:tabLst>
                <a:tab pos="449263" algn="l"/>
              </a:tabLst>
            </a:pPr>
            <a:r>
              <a:rPr lang="tr-TR" altLang="tr-TR" sz="2400" b="1" dirty="0">
                <a:solidFill>
                  <a:srgbClr val="C00000"/>
                </a:solidFill>
                <a:latin typeface="Arial" charset="0"/>
              </a:rPr>
              <a:t>Karbon monoksit  Zehirlenmesi Belirtileri</a:t>
            </a:r>
          </a:p>
          <a:p>
            <a:pPr marL="0" indent="0" algn="just" eaLnBrk="1" hangingPunct="1">
              <a:buFont typeface="Wingdings" pitchFamily="2" charset="2"/>
              <a:buNone/>
              <a:tabLst>
                <a:tab pos="449263" algn="l"/>
              </a:tabLst>
            </a:pPr>
            <a:r>
              <a:rPr lang="tr-TR" altLang="tr-TR" sz="1800" b="1" dirty="0">
                <a:solidFill>
                  <a:srgbClr val="FF0000"/>
                </a:solidFill>
                <a:latin typeface="Arial" panose="020B0604020202020204" pitchFamily="34" charset="0"/>
                <a:cs typeface="Arial" panose="020B0604020202020204" pitchFamily="34" charset="0"/>
              </a:rPr>
              <a:t>(</a:t>
            </a:r>
            <a:r>
              <a:rPr lang="tr-TR" altLang="tr-TR" sz="2400" b="1" dirty="0">
                <a:latin typeface="Arial" panose="020B0604020202020204" pitchFamily="34" charset="0"/>
                <a:cs typeface="Arial" panose="020B0604020202020204" pitchFamily="34" charset="0"/>
              </a:rPr>
              <a:t>Tatsız, renksiz, kokusuz olması ve tahriş etme özelliğinin olmaması nedeni ile fark edilmediği için “sessiz katil” olarak bilinmektedir</a:t>
            </a:r>
            <a:r>
              <a:rPr lang="tr-TR" altLang="tr-TR" sz="1800" dirty="0">
                <a:solidFill>
                  <a:srgbClr val="FF0000"/>
                </a:solidFill>
                <a:latin typeface="Arial" panose="020B0604020202020204" pitchFamily="34" charset="0"/>
                <a:cs typeface="Arial" panose="020B0604020202020204" pitchFamily="34" charset="0"/>
              </a:rPr>
              <a:t>)</a:t>
            </a:r>
          </a:p>
          <a:p>
            <a:pPr marL="0" indent="0" algn="just" eaLnBrk="1" hangingPunct="1">
              <a:buFont typeface="Wingdings" pitchFamily="2" charset="2"/>
              <a:buNone/>
              <a:tabLst>
                <a:tab pos="449263" algn="l"/>
              </a:tabLst>
            </a:pPr>
            <a:endParaRPr lang="tr-TR" altLang="tr-TR" sz="1800" b="1" dirty="0">
              <a:solidFill>
                <a:srgbClr val="FF0000"/>
              </a:solidFill>
              <a:latin typeface="Arial" charset="0"/>
            </a:endParaRPr>
          </a:p>
          <a:p>
            <a:pPr marL="0" indent="0" algn="just" eaLnBrk="1" hangingPunct="1">
              <a:buFont typeface="Wingdings" pitchFamily="2" charset="2"/>
              <a:buNone/>
              <a:tabLst>
                <a:tab pos="449263" algn="l"/>
              </a:tabLst>
            </a:pPr>
            <a:r>
              <a:rPr lang="tr-TR" altLang="tr-TR" sz="2400" b="1" dirty="0">
                <a:latin typeface="Arial" charset="0"/>
              </a:rPr>
              <a:t>Aşırı yorgunluk, huzursuzluk, grip belirtileri, bulantı, kusma, baş dönmesi, karıncalanma, cilt ve tırnaklarda kısa süreli kiraz kırmızısı renk değişimi, göğüs ağrısı, çarpıntı hissi, tansiyon düşüklüğü, solunum durması, kalp durması ve koma</a:t>
            </a:r>
          </a:p>
        </p:txBody>
      </p:sp>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302</a:t>
            </a:fld>
            <a:endParaRPr lang="tr-TR"/>
          </a:p>
        </p:txBody>
      </p:sp>
    </p:spTree>
    <p:extLst>
      <p:ext uri="{BB962C8B-B14F-4D97-AF65-F5344CB8AC3E}">
        <p14:creationId xmlns:p14="http://schemas.microsoft.com/office/powerpoint/2010/main" val="182874520"/>
      </p:ext>
    </p:extLst>
  </p:cSld>
  <p:clrMapOvr>
    <a:masterClrMapping/>
  </p:clrMapOvr>
  <p:transition>
    <p:random/>
  </p:transition>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071563" y="785813"/>
            <a:ext cx="8286750" cy="906462"/>
          </a:xfrm>
        </p:spPr>
        <p:txBody>
          <a:bodyPr>
            <a:normAutofit fontScale="90000"/>
          </a:bodyPr>
          <a:lstStyle/>
          <a:p>
            <a:pPr algn="ctr" eaLnBrk="1" hangingPunct="1"/>
            <a:r>
              <a:rPr lang="tr-TR" altLang="tr-TR" sz="3200" b="1">
                <a:solidFill>
                  <a:srgbClr val="CC0000"/>
                </a:solidFill>
                <a:latin typeface="Arial" charset="0"/>
              </a:rPr>
              <a:t>SİNDİRİM YOLUYLA </a:t>
            </a:r>
            <a:br>
              <a:rPr lang="tr-TR" altLang="tr-TR" sz="3200" b="1">
                <a:solidFill>
                  <a:srgbClr val="CC0000"/>
                </a:solidFill>
                <a:latin typeface="Arial" charset="0"/>
              </a:rPr>
            </a:br>
            <a:r>
              <a:rPr lang="tr-TR" altLang="tr-TR" sz="3200" b="1">
                <a:solidFill>
                  <a:srgbClr val="CC0000"/>
                </a:solidFill>
                <a:latin typeface="Arial" charset="0"/>
              </a:rPr>
              <a:t>ZEHİRLENMELERDE İLK YARDIM</a:t>
            </a:r>
            <a:endParaRPr lang="tr-TR" altLang="tr-TR" sz="3200" b="1" i="1">
              <a:solidFill>
                <a:srgbClr val="CC0000"/>
              </a:solidFill>
              <a:latin typeface="Arial" charset="0"/>
            </a:endParaRPr>
          </a:p>
        </p:txBody>
      </p:sp>
      <p:sp>
        <p:nvSpPr>
          <p:cNvPr id="9219" name="Rectangle 6"/>
          <p:cNvSpPr>
            <a:spLocks noChangeArrowheads="1"/>
          </p:cNvSpPr>
          <p:nvPr/>
        </p:nvSpPr>
        <p:spPr bwMode="auto">
          <a:xfrm>
            <a:off x="785813" y="2143125"/>
            <a:ext cx="806767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p"/>
              <a:tabLst>
                <a:tab pos="623888" algn="l"/>
              </a:tabLst>
              <a:defRPr sz="2800">
                <a:solidFill>
                  <a:schemeClr val="tx1"/>
                </a:solidFill>
                <a:latin typeface="Verdana" pitchFamily="34" charset="0"/>
                <a:cs typeface="Arial" charset="0"/>
              </a:defRPr>
            </a:lvl1pPr>
            <a:lvl2pPr eaLnBrk="0" hangingPunct="0">
              <a:spcBef>
                <a:spcPct val="20000"/>
              </a:spcBef>
              <a:buClr>
                <a:schemeClr val="tx2"/>
              </a:buClr>
              <a:buSzPct val="75000"/>
              <a:buFont typeface="Wingdings" pitchFamily="2" charset="2"/>
              <a:buChar char="n"/>
              <a:tabLst>
                <a:tab pos="623888" algn="l"/>
              </a:tabLst>
              <a:defRPr sz="2400">
                <a:solidFill>
                  <a:schemeClr val="tx1"/>
                </a:solidFill>
                <a:latin typeface="Verdana" pitchFamily="34" charset="0"/>
                <a:cs typeface="Arial" charset="0"/>
              </a:defRPr>
            </a:lvl2pPr>
            <a:lvl3pPr marL="1143000" indent="-228600" eaLnBrk="0" hangingPunct="0">
              <a:spcBef>
                <a:spcPct val="20000"/>
              </a:spcBef>
              <a:buClr>
                <a:schemeClr val="accent1"/>
              </a:buClr>
              <a:buSzPct val="65000"/>
              <a:buFont typeface="Wingdings" pitchFamily="2" charset="2"/>
              <a:buChar char="p"/>
              <a:tabLst>
                <a:tab pos="623888" algn="l"/>
              </a:tabLst>
              <a:defRPr sz="2000">
                <a:solidFill>
                  <a:schemeClr val="tx1"/>
                </a:solidFill>
                <a:latin typeface="Verdana" pitchFamily="34" charset="0"/>
                <a:cs typeface="Arial" charset="0"/>
              </a:defRPr>
            </a:lvl3pPr>
            <a:lvl4pPr marL="1600200" indent="-228600" eaLnBrk="0" hangingPunct="0">
              <a:spcBef>
                <a:spcPct val="20000"/>
              </a:spcBef>
              <a:buClr>
                <a:schemeClr val="bg2"/>
              </a:buClr>
              <a:buFont typeface="Wingdings" pitchFamily="2" charset="2"/>
              <a:buChar char="§"/>
              <a:tabLst>
                <a:tab pos="623888" algn="l"/>
              </a:tabLst>
              <a:defRPr sz="2000">
                <a:solidFill>
                  <a:schemeClr val="tx1"/>
                </a:solidFill>
                <a:latin typeface="Verdana" pitchFamily="34" charset="0"/>
                <a:cs typeface="Arial" charset="0"/>
              </a:defRPr>
            </a:lvl4pPr>
            <a:lvl5pPr marL="2057400" indent="-228600" eaLnBrk="0" hangingPunct="0">
              <a:spcBef>
                <a:spcPct val="20000"/>
              </a:spcBef>
              <a:buClr>
                <a:schemeClr val="tx2"/>
              </a:buClr>
              <a:buSzPct val="80000"/>
              <a:buFont typeface="Wingdings" pitchFamily="2" charset="2"/>
              <a:buChar char="§"/>
              <a:tabLst>
                <a:tab pos="623888" algn="l"/>
              </a:tabLst>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80000"/>
              <a:buFont typeface="Wingdings" pitchFamily="2" charset="2"/>
              <a:buChar char="§"/>
              <a:tabLst>
                <a:tab pos="623888" algn="l"/>
              </a:tabLst>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80000"/>
              <a:buFont typeface="Wingdings" pitchFamily="2" charset="2"/>
              <a:buChar char="§"/>
              <a:tabLst>
                <a:tab pos="623888" algn="l"/>
              </a:tabLst>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80000"/>
              <a:buFont typeface="Wingdings" pitchFamily="2" charset="2"/>
              <a:buChar char="§"/>
              <a:tabLst>
                <a:tab pos="623888" algn="l"/>
              </a:tabLst>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80000"/>
              <a:buFont typeface="Wingdings" pitchFamily="2" charset="2"/>
              <a:buChar char="§"/>
              <a:tabLst>
                <a:tab pos="623888" algn="l"/>
              </a:tabLst>
              <a:defRPr sz="2000">
                <a:solidFill>
                  <a:schemeClr val="tx1"/>
                </a:solidFill>
                <a:latin typeface="Verdana" pitchFamily="34" charset="0"/>
                <a:cs typeface="Arial" charset="0"/>
              </a:defRPr>
            </a:lvl9pPr>
          </a:lstStyle>
          <a:p>
            <a:pPr>
              <a:spcBef>
                <a:spcPct val="0"/>
              </a:spcBef>
              <a:buClrTx/>
              <a:buSzTx/>
              <a:buFontTx/>
              <a:buNone/>
            </a:pPr>
            <a:endParaRPr lang="tr-TR" altLang="tr-TR" sz="2400">
              <a:solidFill>
                <a:schemeClr val="tx2"/>
              </a:solidFill>
              <a:latin typeface="Arial" charset="0"/>
            </a:endParaRPr>
          </a:p>
          <a:p>
            <a:pPr>
              <a:spcBef>
                <a:spcPct val="0"/>
              </a:spcBef>
              <a:buClr>
                <a:srgbClr val="C00000"/>
              </a:buClr>
              <a:buFont typeface="Wingdings" pitchFamily="2" charset="2"/>
              <a:buChar char="Ø"/>
            </a:pPr>
            <a:r>
              <a:rPr lang="tr-TR" altLang="tr-TR" sz="2400" b="0">
                <a:latin typeface="Arial" charset="0"/>
              </a:rPr>
              <a:t> </a:t>
            </a:r>
            <a:r>
              <a:rPr lang="tr-TR" altLang="tr-TR" sz="2400">
                <a:latin typeface="Arial" charset="0"/>
              </a:rPr>
              <a:t>Hasta/yaralının bilinç ve  yaşam bulguları kontrol edilir,</a:t>
            </a:r>
          </a:p>
          <a:p>
            <a:pPr>
              <a:spcBef>
                <a:spcPct val="0"/>
              </a:spcBef>
              <a:buClr>
                <a:srgbClr val="C00000"/>
              </a:buClr>
              <a:buFont typeface="Wingdings" pitchFamily="2" charset="2"/>
              <a:buChar char="Ø"/>
            </a:pPr>
            <a:endParaRPr lang="tr-TR" altLang="tr-TR" sz="2400">
              <a:latin typeface="Arial" charset="0"/>
            </a:endParaRPr>
          </a:p>
          <a:p>
            <a:pPr algn="just">
              <a:spcBef>
                <a:spcPct val="0"/>
              </a:spcBef>
              <a:buClr>
                <a:srgbClr val="C00000"/>
              </a:buClr>
              <a:buFont typeface="Wingdings" pitchFamily="2" charset="2"/>
              <a:buChar char="Ø"/>
            </a:pPr>
            <a:r>
              <a:rPr lang="tr-TR" altLang="tr-TR" sz="2400">
                <a:latin typeface="Arial" charset="0"/>
              </a:rPr>
              <a:t> Ağız zehirli maddeyle temas etmişse su ile çalkalanır,</a:t>
            </a:r>
          </a:p>
          <a:p>
            <a:pPr>
              <a:spcBef>
                <a:spcPct val="0"/>
              </a:spcBef>
              <a:buClr>
                <a:srgbClr val="C00000"/>
              </a:buClr>
              <a:buFont typeface="Wingdings" pitchFamily="2" charset="2"/>
              <a:buChar char="Ø"/>
            </a:pPr>
            <a:endParaRPr lang="tr-TR" altLang="tr-TR" sz="2400">
              <a:latin typeface="Arial" charset="0"/>
            </a:endParaRPr>
          </a:p>
          <a:p>
            <a:pPr>
              <a:spcBef>
                <a:spcPct val="0"/>
              </a:spcBef>
              <a:buClr>
                <a:srgbClr val="C00000"/>
              </a:buClr>
              <a:buFont typeface="Wingdings" pitchFamily="2" charset="2"/>
              <a:buChar char="Ø"/>
            </a:pPr>
            <a:r>
              <a:rPr lang="tr-TR" altLang="tr-TR" sz="2400">
                <a:latin typeface="Arial" charset="0"/>
              </a:rPr>
              <a:t> Zehirli madde ele temas etmişse el sabunlu su ile  yıkanır,</a:t>
            </a:r>
          </a:p>
          <a:p>
            <a:pPr>
              <a:spcBef>
                <a:spcPct val="0"/>
              </a:spcBef>
              <a:buClr>
                <a:srgbClr val="C00000"/>
              </a:buClr>
              <a:buFont typeface="Wingdings" pitchFamily="2" charset="2"/>
              <a:buChar char="Ø"/>
            </a:pPr>
            <a:endParaRPr lang="tr-TR" altLang="tr-TR" sz="2400">
              <a:latin typeface="Arial" charset="0"/>
            </a:endParaRPr>
          </a:p>
          <a:p>
            <a:pPr>
              <a:spcBef>
                <a:spcPct val="0"/>
              </a:spcBef>
              <a:buClr>
                <a:srgbClr val="C00000"/>
              </a:buClr>
              <a:buFont typeface="Wingdings" pitchFamily="2" charset="2"/>
              <a:buChar char="Ø"/>
            </a:pPr>
            <a:r>
              <a:rPr lang="tr-TR" altLang="tr-TR" sz="2400">
                <a:latin typeface="Arial" charset="0"/>
              </a:rPr>
              <a:t>Kusma, bulantı, ishal vb. belirtiler değerlendirilir,</a:t>
            </a:r>
          </a:p>
          <a:p>
            <a:pPr lvl="1">
              <a:spcBef>
                <a:spcPct val="0"/>
              </a:spcBef>
              <a:buClr>
                <a:srgbClr val="C00000"/>
              </a:buClr>
              <a:buFont typeface="Wingdings" pitchFamily="2" charset="2"/>
              <a:buChar char="Ø"/>
            </a:pPr>
            <a:endParaRPr lang="tr-TR" altLang="tr-TR">
              <a:latin typeface="Arial" charset="0"/>
            </a:endParaRPr>
          </a:p>
        </p:txBody>
      </p:sp>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303</a:t>
            </a:fld>
            <a:endParaRPr lang="tr-TR"/>
          </a:p>
        </p:txBody>
      </p:sp>
    </p:spTree>
    <p:extLst>
      <p:ext uri="{BB962C8B-B14F-4D97-AF65-F5344CB8AC3E}">
        <p14:creationId xmlns:p14="http://schemas.microsoft.com/office/powerpoint/2010/main" val="641822116"/>
      </p:ext>
    </p:extLst>
  </p:cSld>
  <p:clrMapOvr>
    <a:masterClrMapping/>
  </p:clrMapOvr>
  <p:transition>
    <p:random/>
  </p:transition>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692275" y="765175"/>
            <a:ext cx="7094538" cy="906463"/>
          </a:xfrm>
        </p:spPr>
        <p:txBody>
          <a:bodyPr>
            <a:normAutofit fontScale="90000"/>
          </a:bodyPr>
          <a:lstStyle/>
          <a:p>
            <a:pPr algn="ctr" eaLnBrk="1" hangingPunct="1"/>
            <a:r>
              <a:rPr lang="tr-TR" altLang="tr-TR" sz="3200" b="1">
                <a:solidFill>
                  <a:srgbClr val="CC0000"/>
                </a:solidFill>
                <a:latin typeface="Arial" charset="0"/>
              </a:rPr>
              <a:t>SİNDİRİM YOLUYLA </a:t>
            </a:r>
            <a:br>
              <a:rPr lang="tr-TR" altLang="tr-TR" sz="3200" b="1">
                <a:solidFill>
                  <a:srgbClr val="CC0000"/>
                </a:solidFill>
                <a:latin typeface="Arial" charset="0"/>
              </a:rPr>
            </a:br>
            <a:r>
              <a:rPr lang="tr-TR" altLang="tr-TR" sz="3200" b="1">
                <a:solidFill>
                  <a:srgbClr val="CC0000"/>
                </a:solidFill>
                <a:latin typeface="Arial" charset="0"/>
              </a:rPr>
              <a:t>ZEHİRLENMELERDE İLKYARDIM</a:t>
            </a:r>
            <a:endParaRPr lang="tr-TR" altLang="tr-TR" sz="3200" b="1" i="1">
              <a:solidFill>
                <a:srgbClr val="CC0000"/>
              </a:solidFill>
              <a:latin typeface="Arial" charset="0"/>
            </a:endParaRPr>
          </a:p>
        </p:txBody>
      </p:sp>
      <p:sp>
        <p:nvSpPr>
          <p:cNvPr id="10243" name="Rectangle 5"/>
          <p:cNvSpPr>
            <a:spLocks noChangeArrowheads="1"/>
          </p:cNvSpPr>
          <p:nvPr/>
        </p:nvSpPr>
        <p:spPr bwMode="auto">
          <a:xfrm>
            <a:off x="790575" y="1857375"/>
            <a:ext cx="8353425"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p"/>
              <a:tabLst>
                <a:tab pos="623888" algn="l"/>
              </a:tabLst>
              <a:defRPr sz="2800">
                <a:solidFill>
                  <a:schemeClr val="tx1"/>
                </a:solidFill>
                <a:latin typeface="Verdana" pitchFamily="34" charset="0"/>
                <a:cs typeface="Arial" charset="0"/>
              </a:defRPr>
            </a:lvl1pPr>
            <a:lvl2pPr eaLnBrk="0" hangingPunct="0">
              <a:spcBef>
                <a:spcPct val="20000"/>
              </a:spcBef>
              <a:buClr>
                <a:schemeClr val="tx2"/>
              </a:buClr>
              <a:buSzPct val="75000"/>
              <a:buFont typeface="Wingdings" pitchFamily="2" charset="2"/>
              <a:buChar char="n"/>
              <a:tabLst>
                <a:tab pos="623888" algn="l"/>
              </a:tabLst>
              <a:defRPr sz="2400">
                <a:solidFill>
                  <a:schemeClr val="tx1"/>
                </a:solidFill>
                <a:latin typeface="Verdana" pitchFamily="34" charset="0"/>
                <a:cs typeface="Arial" charset="0"/>
              </a:defRPr>
            </a:lvl2pPr>
            <a:lvl3pPr marL="1143000" indent="-228600" eaLnBrk="0" hangingPunct="0">
              <a:spcBef>
                <a:spcPct val="20000"/>
              </a:spcBef>
              <a:buClr>
                <a:schemeClr val="accent1"/>
              </a:buClr>
              <a:buSzPct val="65000"/>
              <a:buFont typeface="Wingdings" pitchFamily="2" charset="2"/>
              <a:buChar char="p"/>
              <a:tabLst>
                <a:tab pos="623888" algn="l"/>
              </a:tabLst>
              <a:defRPr sz="2000">
                <a:solidFill>
                  <a:schemeClr val="tx1"/>
                </a:solidFill>
                <a:latin typeface="Verdana" pitchFamily="34" charset="0"/>
                <a:cs typeface="Arial" charset="0"/>
              </a:defRPr>
            </a:lvl3pPr>
            <a:lvl4pPr marL="1600200" indent="-228600" eaLnBrk="0" hangingPunct="0">
              <a:spcBef>
                <a:spcPct val="20000"/>
              </a:spcBef>
              <a:buClr>
                <a:schemeClr val="bg2"/>
              </a:buClr>
              <a:buFont typeface="Wingdings" pitchFamily="2" charset="2"/>
              <a:buChar char="§"/>
              <a:tabLst>
                <a:tab pos="623888" algn="l"/>
              </a:tabLst>
              <a:defRPr sz="2000">
                <a:solidFill>
                  <a:schemeClr val="tx1"/>
                </a:solidFill>
                <a:latin typeface="Verdana" pitchFamily="34" charset="0"/>
                <a:cs typeface="Arial" charset="0"/>
              </a:defRPr>
            </a:lvl4pPr>
            <a:lvl5pPr marL="2057400" indent="-228600" eaLnBrk="0" hangingPunct="0">
              <a:spcBef>
                <a:spcPct val="20000"/>
              </a:spcBef>
              <a:buClr>
                <a:schemeClr val="tx2"/>
              </a:buClr>
              <a:buSzPct val="80000"/>
              <a:buFont typeface="Wingdings" pitchFamily="2" charset="2"/>
              <a:buChar char="§"/>
              <a:tabLst>
                <a:tab pos="623888" algn="l"/>
              </a:tabLst>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80000"/>
              <a:buFont typeface="Wingdings" pitchFamily="2" charset="2"/>
              <a:buChar char="§"/>
              <a:tabLst>
                <a:tab pos="623888" algn="l"/>
              </a:tabLst>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80000"/>
              <a:buFont typeface="Wingdings" pitchFamily="2" charset="2"/>
              <a:buChar char="§"/>
              <a:tabLst>
                <a:tab pos="623888" algn="l"/>
              </a:tabLst>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80000"/>
              <a:buFont typeface="Wingdings" pitchFamily="2" charset="2"/>
              <a:buChar char="§"/>
              <a:tabLst>
                <a:tab pos="623888" algn="l"/>
              </a:tabLst>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80000"/>
              <a:buFont typeface="Wingdings" pitchFamily="2" charset="2"/>
              <a:buChar char="§"/>
              <a:tabLst>
                <a:tab pos="623888" algn="l"/>
              </a:tabLst>
              <a:defRPr sz="2000">
                <a:solidFill>
                  <a:schemeClr val="tx1"/>
                </a:solidFill>
                <a:latin typeface="Verdana" pitchFamily="34" charset="0"/>
                <a:cs typeface="Arial" charset="0"/>
              </a:defRPr>
            </a:lvl9pPr>
          </a:lstStyle>
          <a:p>
            <a:pPr>
              <a:spcBef>
                <a:spcPct val="0"/>
              </a:spcBef>
              <a:buClrTx/>
              <a:buSzTx/>
              <a:buFontTx/>
              <a:buNone/>
            </a:pPr>
            <a:endParaRPr lang="tr-TR" altLang="tr-TR" sz="2400">
              <a:solidFill>
                <a:schemeClr val="tx2"/>
              </a:solidFill>
              <a:latin typeface="Arial" charset="0"/>
            </a:endParaRPr>
          </a:p>
          <a:p>
            <a:pPr>
              <a:lnSpc>
                <a:spcPct val="120000"/>
              </a:lnSpc>
              <a:spcBef>
                <a:spcPct val="0"/>
              </a:spcBef>
              <a:buClr>
                <a:srgbClr val="CC0000"/>
              </a:buClr>
              <a:buFont typeface="Wingdings" pitchFamily="2" charset="2"/>
              <a:buChar char="Ø"/>
            </a:pPr>
            <a:r>
              <a:rPr lang="tr-TR" altLang="tr-TR" sz="2400">
                <a:latin typeface="Arial" charset="0"/>
              </a:rPr>
              <a:t> Hasta/yaralı kusturulmaya çalışılmaz, özellikle yakıcı maddenin alındığı  durumlarda kişi asla kusturulmaz,</a:t>
            </a:r>
          </a:p>
          <a:p>
            <a:pPr>
              <a:lnSpc>
                <a:spcPct val="120000"/>
              </a:lnSpc>
              <a:spcBef>
                <a:spcPct val="0"/>
              </a:spcBef>
              <a:buClr>
                <a:srgbClr val="CC0000"/>
              </a:buClr>
              <a:buFont typeface="Wingdings" pitchFamily="2" charset="2"/>
              <a:buChar char="Ø"/>
            </a:pPr>
            <a:r>
              <a:rPr lang="tr-TR" altLang="tr-TR" sz="2400">
                <a:latin typeface="Arial" charset="0"/>
              </a:rPr>
              <a:t> Bilinç kaybı varsa; koma pozisyonu verilir,</a:t>
            </a:r>
          </a:p>
          <a:p>
            <a:pPr>
              <a:lnSpc>
                <a:spcPct val="120000"/>
              </a:lnSpc>
              <a:spcBef>
                <a:spcPct val="0"/>
              </a:spcBef>
              <a:buClr>
                <a:srgbClr val="CC0000"/>
              </a:buClr>
              <a:buFont typeface="Wingdings" pitchFamily="2" charset="2"/>
              <a:buChar char="Ø"/>
            </a:pPr>
            <a:r>
              <a:rPr lang="tr-TR" altLang="tr-TR" sz="2400">
                <a:latin typeface="Arial" charset="0"/>
              </a:rPr>
              <a:t> Tıbbi yardım için 112</a:t>
            </a:r>
            <a:r>
              <a:rPr lang="tr-TR" altLang="tr-TR" sz="2400">
                <a:solidFill>
                  <a:srgbClr val="FF6600"/>
                </a:solidFill>
                <a:latin typeface="Arial" charset="0"/>
              </a:rPr>
              <a:t> </a:t>
            </a:r>
            <a:r>
              <a:rPr lang="tr-TR" altLang="tr-TR" sz="2400">
                <a:latin typeface="Arial" charset="0"/>
              </a:rPr>
              <a:t>aranır,</a:t>
            </a:r>
          </a:p>
          <a:p>
            <a:pPr>
              <a:lnSpc>
                <a:spcPct val="120000"/>
              </a:lnSpc>
              <a:spcBef>
                <a:spcPct val="0"/>
              </a:spcBef>
              <a:buClr>
                <a:srgbClr val="CC0000"/>
              </a:buClr>
              <a:buFont typeface="Wingdings" pitchFamily="2" charset="2"/>
              <a:buChar char="Ø"/>
            </a:pPr>
            <a:r>
              <a:rPr lang="tr-TR" altLang="tr-TR" sz="2400">
                <a:latin typeface="Arial" charset="0"/>
              </a:rPr>
              <a:t> Olayla ilgili bilgiler kaydedilir</a:t>
            </a:r>
          </a:p>
          <a:p>
            <a:pPr lvl="1">
              <a:lnSpc>
                <a:spcPct val="120000"/>
              </a:lnSpc>
              <a:spcBef>
                <a:spcPct val="0"/>
              </a:spcBef>
              <a:buClr>
                <a:srgbClr val="CC0000"/>
              </a:buClr>
              <a:buFont typeface="Arial" charset="0"/>
              <a:buChar char="•"/>
            </a:pPr>
            <a:r>
              <a:rPr lang="tr-TR" altLang="tr-TR">
                <a:latin typeface="Arial" charset="0"/>
              </a:rPr>
              <a:t> Zehirli maddenin türü nedir?</a:t>
            </a:r>
          </a:p>
          <a:p>
            <a:pPr lvl="1">
              <a:lnSpc>
                <a:spcPct val="120000"/>
              </a:lnSpc>
              <a:spcBef>
                <a:spcPct val="0"/>
              </a:spcBef>
              <a:buClr>
                <a:srgbClr val="CC0000"/>
              </a:buClr>
              <a:buFont typeface="Arial" charset="0"/>
              <a:buChar char="•"/>
            </a:pPr>
            <a:r>
              <a:rPr lang="tr-TR" altLang="tr-TR">
                <a:latin typeface="Arial" charset="0"/>
              </a:rPr>
              <a:t>Hasta/yaralı ilaç ya da uyuşturucu alıyor mu?</a:t>
            </a:r>
          </a:p>
          <a:p>
            <a:pPr lvl="1">
              <a:lnSpc>
                <a:spcPct val="120000"/>
              </a:lnSpc>
              <a:spcBef>
                <a:spcPct val="0"/>
              </a:spcBef>
              <a:buClr>
                <a:srgbClr val="CC0000"/>
              </a:buClr>
              <a:buFont typeface="Arial" charset="0"/>
              <a:buChar char="•"/>
            </a:pPr>
            <a:r>
              <a:rPr lang="tr-TR" altLang="tr-TR">
                <a:latin typeface="Arial" charset="0"/>
              </a:rPr>
              <a:t>Hastanın bulunduğu saat ?</a:t>
            </a:r>
          </a:p>
          <a:p>
            <a:pPr lvl="1">
              <a:lnSpc>
                <a:spcPct val="120000"/>
              </a:lnSpc>
              <a:spcBef>
                <a:spcPct val="0"/>
              </a:spcBef>
              <a:buClr>
                <a:srgbClr val="CC0000"/>
              </a:buClr>
              <a:buFont typeface="Arial" charset="0"/>
              <a:buChar char="•"/>
            </a:pPr>
            <a:r>
              <a:rPr lang="tr-TR" altLang="tr-TR">
                <a:latin typeface="Arial" charset="0"/>
              </a:rPr>
              <a:t> Evde ne tür ilaçlar var?</a:t>
            </a:r>
          </a:p>
          <a:p>
            <a:pPr lvl="1">
              <a:lnSpc>
                <a:spcPct val="120000"/>
              </a:lnSpc>
              <a:spcBef>
                <a:spcPct val="0"/>
              </a:spcBef>
              <a:buClr>
                <a:srgbClr val="C00000"/>
              </a:buClr>
              <a:buSzTx/>
              <a:buFontTx/>
              <a:buChar char="•"/>
            </a:pPr>
            <a:endParaRPr lang="tr-TR" altLang="tr-TR">
              <a:latin typeface="Arial" charset="0"/>
            </a:endParaRPr>
          </a:p>
        </p:txBody>
      </p:sp>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304</a:t>
            </a:fld>
            <a:endParaRPr lang="tr-TR"/>
          </a:p>
        </p:txBody>
      </p:sp>
    </p:spTree>
    <p:extLst>
      <p:ext uri="{BB962C8B-B14F-4D97-AF65-F5344CB8AC3E}">
        <p14:creationId xmlns:p14="http://schemas.microsoft.com/office/powerpoint/2010/main" val="946513223"/>
      </p:ext>
    </p:extLst>
  </p:cSld>
  <p:clrMapOvr>
    <a:masterClrMapping/>
  </p:clrMapOvr>
  <p:transition>
    <p:random/>
  </p:transition>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035050" y="857250"/>
            <a:ext cx="8108950" cy="906463"/>
          </a:xfrm>
        </p:spPr>
        <p:txBody>
          <a:bodyPr>
            <a:normAutofit fontScale="90000"/>
          </a:bodyPr>
          <a:lstStyle/>
          <a:p>
            <a:pPr algn="ctr" eaLnBrk="1" hangingPunct="1"/>
            <a:r>
              <a:rPr lang="tr-TR" altLang="tr-TR" sz="3200" b="1">
                <a:solidFill>
                  <a:srgbClr val="CC0000"/>
                </a:solidFill>
                <a:latin typeface="Arial" charset="0"/>
              </a:rPr>
              <a:t>SOLUNUM YOLU İLE ZEHİRLENMELERDE İLK YARDIM</a:t>
            </a:r>
          </a:p>
        </p:txBody>
      </p:sp>
      <p:sp>
        <p:nvSpPr>
          <p:cNvPr id="11267" name="Rectangle 3"/>
          <p:cNvSpPr>
            <a:spLocks noGrp="1" noChangeArrowheads="1"/>
          </p:cNvSpPr>
          <p:nvPr>
            <p:ph type="body" sz="half" idx="1"/>
          </p:nvPr>
        </p:nvSpPr>
        <p:spPr>
          <a:xfrm>
            <a:off x="684213" y="1844675"/>
            <a:ext cx="8245475" cy="4530725"/>
          </a:xfrm>
        </p:spPr>
        <p:txBody>
          <a:bodyPr>
            <a:normAutofit lnSpcReduction="10000"/>
          </a:bodyPr>
          <a:lstStyle/>
          <a:p>
            <a:pPr eaLnBrk="1" hangingPunct="1">
              <a:buFont typeface="Wingdings" pitchFamily="2" charset="2"/>
              <a:buChar char="Ø"/>
            </a:pPr>
            <a:endParaRPr lang="tr-TR" altLang="tr-TR" sz="2400" b="1">
              <a:solidFill>
                <a:schemeClr val="tx2"/>
              </a:solidFill>
              <a:latin typeface="Arial" charset="0"/>
            </a:endParaRPr>
          </a:p>
          <a:p>
            <a:pPr eaLnBrk="1" hangingPunct="1">
              <a:lnSpc>
                <a:spcPct val="150000"/>
              </a:lnSpc>
              <a:buClr>
                <a:srgbClr val="CC0000"/>
              </a:buClr>
              <a:buFont typeface="Wingdings" pitchFamily="2" charset="2"/>
              <a:buChar char="Ø"/>
            </a:pPr>
            <a:r>
              <a:rPr lang="tr-TR" altLang="tr-TR" sz="2400" b="1">
                <a:latin typeface="Arial" charset="0"/>
              </a:rPr>
              <a:t>Hasta temiz havaya çıkarılır ya da cam, kapı vb. açılarak ortam havalandırılır,</a:t>
            </a:r>
          </a:p>
          <a:p>
            <a:pPr eaLnBrk="1" hangingPunct="1">
              <a:lnSpc>
                <a:spcPct val="150000"/>
              </a:lnSpc>
              <a:buClr>
                <a:srgbClr val="CC0000"/>
              </a:buClr>
              <a:buFont typeface="Wingdings" pitchFamily="2" charset="2"/>
              <a:buChar char="Ø"/>
            </a:pPr>
            <a:r>
              <a:rPr lang="tr-TR" altLang="tr-TR" sz="2400" b="1">
                <a:latin typeface="Arial" charset="0"/>
              </a:rPr>
              <a:t>Hasta/yaralının bilinci ve yaşamsal bulgular değerlendirilir,</a:t>
            </a:r>
          </a:p>
          <a:p>
            <a:pPr eaLnBrk="1" hangingPunct="1">
              <a:lnSpc>
                <a:spcPct val="150000"/>
              </a:lnSpc>
              <a:buClr>
                <a:srgbClr val="CC0000"/>
              </a:buClr>
              <a:buFont typeface="Wingdings" pitchFamily="2" charset="2"/>
              <a:buChar char="Ø"/>
            </a:pPr>
            <a:r>
              <a:rPr lang="tr-TR" altLang="tr-TR" sz="2400" b="1">
                <a:latin typeface="Arial" charset="0"/>
              </a:rPr>
              <a:t>Hasta/yaralıya yarı oturur pozisyon verilir,</a:t>
            </a:r>
          </a:p>
          <a:p>
            <a:pPr eaLnBrk="1" hangingPunct="1">
              <a:lnSpc>
                <a:spcPct val="150000"/>
              </a:lnSpc>
              <a:buClr>
                <a:srgbClr val="CC0000"/>
              </a:buClr>
              <a:buFont typeface="Wingdings" pitchFamily="2" charset="2"/>
              <a:buChar char="Ø"/>
            </a:pPr>
            <a:r>
              <a:rPr lang="tr-TR" altLang="tr-TR" sz="2400" b="1">
                <a:latin typeface="Arial" charset="0"/>
              </a:rPr>
              <a:t>Bilinci kapalı ise; koma pozisyonu verilir.</a:t>
            </a:r>
          </a:p>
          <a:p>
            <a:pPr eaLnBrk="1" hangingPunct="1">
              <a:lnSpc>
                <a:spcPct val="150000"/>
              </a:lnSpc>
              <a:buClr>
                <a:srgbClr val="CC0000"/>
              </a:buClr>
              <a:buFont typeface="Wingdings" pitchFamily="2" charset="2"/>
              <a:buChar char="Ø"/>
            </a:pPr>
            <a:r>
              <a:rPr lang="tr-TR" altLang="tr-TR" sz="2400" b="1">
                <a:latin typeface="Arial" charset="0"/>
              </a:rPr>
              <a:t>Tıbbi yardım için 112 aranır.</a:t>
            </a:r>
          </a:p>
          <a:p>
            <a:pPr eaLnBrk="1" hangingPunct="1">
              <a:lnSpc>
                <a:spcPct val="150000"/>
              </a:lnSpc>
              <a:buClr>
                <a:srgbClr val="CC0000"/>
              </a:buClr>
              <a:buFont typeface="Wingdings" pitchFamily="2" charset="2"/>
              <a:buChar char="Ø"/>
            </a:pPr>
            <a:endParaRPr lang="tr-TR" altLang="tr-TR" sz="2400" b="1">
              <a:latin typeface="Arial" charset="0"/>
            </a:endParaRPr>
          </a:p>
          <a:p>
            <a:pPr algn="ctr" eaLnBrk="1" hangingPunct="1">
              <a:lnSpc>
                <a:spcPct val="150000"/>
              </a:lnSpc>
              <a:buClr>
                <a:srgbClr val="CC0000"/>
              </a:buClr>
              <a:buFont typeface="Wingdings" pitchFamily="2" charset="2"/>
              <a:buNone/>
            </a:pPr>
            <a:endParaRPr lang="tr-TR" altLang="tr-TR" sz="2400" b="1" i="1">
              <a:solidFill>
                <a:srgbClr val="C00000"/>
              </a:solidFill>
              <a:latin typeface="Arial" charset="0"/>
            </a:endParaRPr>
          </a:p>
        </p:txBody>
      </p:sp>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305</a:t>
            </a:fld>
            <a:endParaRPr lang="tr-TR"/>
          </a:p>
        </p:txBody>
      </p:sp>
    </p:spTree>
    <p:extLst>
      <p:ext uri="{BB962C8B-B14F-4D97-AF65-F5344CB8AC3E}">
        <p14:creationId xmlns:p14="http://schemas.microsoft.com/office/powerpoint/2010/main" val="3050941732"/>
      </p:ext>
    </p:extLst>
  </p:cSld>
  <p:clrMapOvr>
    <a:masterClrMapping/>
  </p:clrMapOvr>
  <p:transition>
    <p:random/>
  </p:transition>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035050" y="857250"/>
            <a:ext cx="8108950" cy="906463"/>
          </a:xfrm>
        </p:spPr>
        <p:txBody>
          <a:bodyPr>
            <a:normAutofit fontScale="90000"/>
          </a:bodyPr>
          <a:lstStyle/>
          <a:p>
            <a:pPr algn="ctr" eaLnBrk="1" hangingPunct="1"/>
            <a:r>
              <a:rPr lang="tr-TR" altLang="tr-TR" sz="3200" b="1">
                <a:solidFill>
                  <a:srgbClr val="CC0000"/>
                </a:solidFill>
                <a:latin typeface="Arial" charset="0"/>
              </a:rPr>
              <a:t>SOLUNUM YOLU İLE ZEHİRLENMELERDE İLK YARDIM</a:t>
            </a:r>
          </a:p>
        </p:txBody>
      </p:sp>
      <p:sp>
        <p:nvSpPr>
          <p:cNvPr id="12291" name="Rectangle 3"/>
          <p:cNvSpPr>
            <a:spLocks noGrp="1" noChangeArrowheads="1"/>
          </p:cNvSpPr>
          <p:nvPr>
            <p:ph type="body" sz="half" idx="1"/>
          </p:nvPr>
        </p:nvSpPr>
        <p:spPr>
          <a:xfrm>
            <a:off x="684213" y="1844675"/>
            <a:ext cx="8245475" cy="4530725"/>
          </a:xfrm>
        </p:spPr>
        <p:txBody>
          <a:bodyPr>
            <a:normAutofit lnSpcReduction="10000"/>
          </a:bodyPr>
          <a:lstStyle/>
          <a:p>
            <a:pPr eaLnBrk="1" hangingPunct="1">
              <a:buFont typeface="Wingdings" pitchFamily="2" charset="2"/>
              <a:buChar char="Ø"/>
            </a:pPr>
            <a:endParaRPr lang="tr-TR" altLang="tr-TR" sz="2400" b="1">
              <a:solidFill>
                <a:schemeClr val="tx2"/>
              </a:solidFill>
              <a:latin typeface="Arial" charset="0"/>
            </a:endParaRPr>
          </a:p>
          <a:p>
            <a:pPr algn="just" eaLnBrk="1" hangingPunct="1">
              <a:lnSpc>
                <a:spcPct val="150000"/>
              </a:lnSpc>
              <a:buClr>
                <a:srgbClr val="CC0000"/>
              </a:buClr>
              <a:buFont typeface="Wingdings" pitchFamily="2" charset="2"/>
              <a:buChar char="Ø"/>
            </a:pPr>
            <a:r>
              <a:rPr lang="tr-TR" altLang="tr-TR" sz="2400" b="1">
                <a:latin typeface="Arial" charset="0"/>
              </a:rPr>
              <a:t>İlk yardımcı uygulama sırasında kendini korumak için maske ya da ıslak bez kullanır,</a:t>
            </a:r>
          </a:p>
          <a:p>
            <a:pPr algn="just" eaLnBrk="1" hangingPunct="1">
              <a:lnSpc>
                <a:spcPct val="150000"/>
              </a:lnSpc>
              <a:buClr>
                <a:srgbClr val="CC0000"/>
              </a:buClr>
              <a:buFont typeface="Wingdings" pitchFamily="2" charset="2"/>
              <a:buChar char="Ø"/>
            </a:pPr>
            <a:r>
              <a:rPr lang="tr-TR" altLang="tr-TR" sz="2400" b="1">
                <a:latin typeface="Arial" charset="0"/>
              </a:rPr>
              <a:t>Olay yerinde elektrik düğmeleri ve diğer elektrikli aletler ile ışıklandırma cihazları kullanılmaz,</a:t>
            </a:r>
          </a:p>
          <a:p>
            <a:pPr algn="just" eaLnBrk="1" hangingPunct="1">
              <a:lnSpc>
                <a:spcPct val="150000"/>
              </a:lnSpc>
              <a:buClr>
                <a:srgbClr val="CC0000"/>
              </a:buClr>
              <a:buFont typeface="Wingdings" pitchFamily="2" charset="2"/>
              <a:buChar char="Ø"/>
            </a:pPr>
            <a:r>
              <a:rPr lang="tr-TR" altLang="tr-TR" sz="2400" b="1">
                <a:latin typeface="Arial" charset="0"/>
              </a:rPr>
              <a:t>Yoğun duman varsa hasta/yaralıyı dışarıya çıkarmak için ip kullanılır,</a:t>
            </a:r>
          </a:p>
          <a:p>
            <a:pPr algn="just" eaLnBrk="1" hangingPunct="1">
              <a:lnSpc>
                <a:spcPct val="150000"/>
              </a:lnSpc>
              <a:buClr>
                <a:srgbClr val="CC0000"/>
              </a:buClr>
              <a:buFont typeface="Wingdings" pitchFamily="2" charset="2"/>
              <a:buChar char="Ø"/>
            </a:pPr>
            <a:r>
              <a:rPr lang="tr-TR" altLang="tr-TR" sz="2400" b="1">
                <a:latin typeface="Arial" charset="0"/>
              </a:rPr>
              <a:t>İtfaiyeye haber verilir (110) .</a:t>
            </a:r>
          </a:p>
          <a:p>
            <a:pPr algn="ctr" eaLnBrk="1" hangingPunct="1">
              <a:lnSpc>
                <a:spcPct val="150000"/>
              </a:lnSpc>
              <a:buClr>
                <a:srgbClr val="CC0000"/>
              </a:buClr>
              <a:buFont typeface="Wingdings" pitchFamily="2" charset="2"/>
              <a:buNone/>
            </a:pPr>
            <a:endParaRPr lang="tr-TR" altLang="tr-TR" sz="2400" b="1" i="1">
              <a:solidFill>
                <a:srgbClr val="C00000"/>
              </a:solidFill>
              <a:latin typeface="Arial" charset="0"/>
            </a:endParaRPr>
          </a:p>
        </p:txBody>
      </p:sp>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306</a:t>
            </a:fld>
            <a:endParaRPr lang="tr-TR"/>
          </a:p>
        </p:txBody>
      </p:sp>
    </p:spTree>
    <p:extLst>
      <p:ext uri="{BB962C8B-B14F-4D97-AF65-F5344CB8AC3E}">
        <p14:creationId xmlns:p14="http://schemas.microsoft.com/office/powerpoint/2010/main" val="3386133386"/>
      </p:ext>
    </p:extLst>
  </p:cSld>
  <p:clrMapOvr>
    <a:masterClrMapping/>
  </p:clrMapOvr>
  <p:transition>
    <p:random/>
  </p:transition>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914400" y="642938"/>
            <a:ext cx="8229600" cy="1139825"/>
          </a:xfrm>
        </p:spPr>
        <p:txBody>
          <a:bodyPr/>
          <a:lstStyle/>
          <a:p>
            <a:pPr algn="ctr" eaLnBrk="1" hangingPunct="1"/>
            <a:r>
              <a:rPr lang="tr-TR" altLang="tr-TR" sz="3200" b="1">
                <a:solidFill>
                  <a:srgbClr val="CC0000"/>
                </a:solidFill>
                <a:latin typeface="Arial" charset="0"/>
              </a:rPr>
              <a:t>DERİ YOLU İLE </a:t>
            </a:r>
            <a:br>
              <a:rPr lang="tr-TR" altLang="tr-TR" sz="3200" b="1">
                <a:solidFill>
                  <a:srgbClr val="CC0000"/>
                </a:solidFill>
                <a:latin typeface="Arial" charset="0"/>
              </a:rPr>
            </a:br>
            <a:r>
              <a:rPr lang="tr-TR" altLang="tr-TR" sz="3200" b="1">
                <a:solidFill>
                  <a:srgbClr val="CC0000"/>
                </a:solidFill>
                <a:latin typeface="Arial" charset="0"/>
              </a:rPr>
              <a:t>ZEHİRLENMELERDE İLK YARDIM</a:t>
            </a:r>
          </a:p>
        </p:txBody>
      </p:sp>
      <p:sp>
        <p:nvSpPr>
          <p:cNvPr id="13315" name="Rectangle 3"/>
          <p:cNvSpPr>
            <a:spLocks noGrp="1" noChangeArrowheads="1"/>
          </p:cNvSpPr>
          <p:nvPr>
            <p:ph type="body" sz="half" idx="1"/>
          </p:nvPr>
        </p:nvSpPr>
        <p:spPr>
          <a:xfrm>
            <a:off x="714375" y="1643063"/>
            <a:ext cx="8215313" cy="4805362"/>
          </a:xfrm>
        </p:spPr>
        <p:txBody>
          <a:bodyPr/>
          <a:lstStyle/>
          <a:p>
            <a:pPr marL="0" indent="0" eaLnBrk="1" hangingPunct="1">
              <a:lnSpc>
                <a:spcPct val="110000"/>
              </a:lnSpc>
              <a:buClr>
                <a:srgbClr val="C00000"/>
              </a:buClr>
              <a:buFont typeface="Wingdings" pitchFamily="2" charset="2"/>
              <a:buNone/>
            </a:pPr>
            <a:endParaRPr lang="tr-TR" altLang="tr-TR" sz="2400" b="1">
              <a:latin typeface="Arial" charset="0"/>
            </a:endParaRPr>
          </a:p>
          <a:p>
            <a:pPr marL="0" indent="0" eaLnBrk="1" hangingPunct="1">
              <a:lnSpc>
                <a:spcPct val="110000"/>
              </a:lnSpc>
              <a:buClr>
                <a:srgbClr val="C00000"/>
              </a:buClr>
              <a:buFont typeface="Wingdings" pitchFamily="2" charset="2"/>
              <a:buChar char="Ø"/>
            </a:pPr>
            <a:r>
              <a:rPr lang="tr-TR" altLang="tr-TR" sz="2200" b="1">
                <a:latin typeface="Arial" charset="0"/>
              </a:rPr>
              <a:t> Bilinç ve yaşam bulguları değerlendirilir.</a:t>
            </a:r>
          </a:p>
          <a:p>
            <a:pPr marL="0" indent="0" eaLnBrk="1" hangingPunct="1">
              <a:lnSpc>
                <a:spcPct val="110000"/>
              </a:lnSpc>
              <a:buClr>
                <a:srgbClr val="C00000"/>
              </a:buClr>
              <a:buFont typeface="Wingdings" pitchFamily="2" charset="2"/>
              <a:buNone/>
            </a:pPr>
            <a:endParaRPr lang="tr-TR" altLang="tr-TR" sz="2200" b="1">
              <a:latin typeface="Arial" charset="0"/>
            </a:endParaRPr>
          </a:p>
          <a:p>
            <a:pPr marL="0" indent="0" eaLnBrk="1" hangingPunct="1">
              <a:lnSpc>
                <a:spcPct val="110000"/>
              </a:lnSpc>
              <a:buClr>
                <a:srgbClr val="C00000"/>
              </a:buClr>
              <a:buFont typeface="Wingdings" pitchFamily="2" charset="2"/>
              <a:buChar char="Ø"/>
            </a:pPr>
            <a:r>
              <a:rPr lang="tr-TR" altLang="tr-TR" sz="2200" b="1">
                <a:latin typeface="Arial" charset="0"/>
              </a:rPr>
              <a:t> Ellerin zehirli madde ile teması önlenir,</a:t>
            </a:r>
          </a:p>
          <a:p>
            <a:pPr marL="0" indent="0" eaLnBrk="1" hangingPunct="1">
              <a:lnSpc>
                <a:spcPct val="110000"/>
              </a:lnSpc>
              <a:buClr>
                <a:srgbClr val="C00000"/>
              </a:buClr>
              <a:buFont typeface="Wingdings" pitchFamily="2" charset="2"/>
              <a:buChar char="Ø"/>
            </a:pPr>
            <a:endParaRPr lang="tr-TR" altLang="tr-TR" sz="2200" b="1">
              <a:latin typeface="Arial" charset="0"/>
            </a:endParaRPr>
          </a:p>
          <a:p>
            <a:pPr marL="0" indent="0" eaLnBrk="1" hangingPunct="1">
              <a:lnSpc>
                <a:spcPct val="110000"/>
              </a:lnSpc>
              <a:buClr>
                <a:srgbClr val="C00000"/>
              </a:buClr>
              <a:buFont typeface="Wingdings" pitchFamily="2" charset="2"/>
              <a:buChar char="Ø"/>
            </a:pPr>
            <a:r>
              <a:rPr lang="tr-TR" altLang="tr-TR" sz="2200" b="1">
                <a:latin typeface="Arial" charset="0"/>
              </a:rPr>
              <a:t> Zehir bulaşmış giysiler çıkartılır,</a:t>
            </a:r>
          </a:p>
          <a:p>
            <a:pPr marL="0" indent="0" eaLnBrk="1" hangingPunct="1">
              <a:lnSpc>
                <a:spcPct val="110000"/>
              </a:lnSpc>
              <a:buClr>
                <a:srgbClr val="C00000"/>
              </a:buClr>
              <a:buFont typeface="Wingdings" pitchFamily="2" charset="2"/>
              <a:buChar char="Ø"/>
            </a:pPr>
            <a:endParaRPr lang="tr-TR" altLang="tr-TR" sz="2200" b="1">
              <a:latin typeface="Arial" charset="0"/>
            </a:endParaRPr>
          </a:p>
          <a:p>
            <a:pPr marL="0" indent="0" eaLnBrk="1" hangingPunct="1">
              <a:lnSpc>
                <a:spcPct val="110000"/>
              </a:lnSpc>
              <a:buClr>
                <a:srgbClr val="C00000"/>
              </a:buClr>
              <a:buFont typeface="Wingdings" pitchFamily="2" charset="2"/>
              <a:buChar char="Ø"/>
            </a:pPr>
            <a:r>
              <a:rPr lang="tr-TR" altLang="tr-TR" sz="2200" b="1">
                <a:latin typeface="Arial" charset="0"/>
              </a:rPr>
              <a:t> Zehirle temas etmiş vücut bölgesi15 - 20 dakika süreyle bol suyla yıkanır,</a:t>
            </a:r>
          </a:p>
          <a:p>
            <a:pPr marL="0" indent="0" eaLnBrk="1" hangingPunct="1">
              <a:lnSpc>
                <a:spcPct val="110000"/>
              </a:lnSpc>
              <a:buClr>
                <a:srgbClr val="C00000"/>
              </a:buClr>
              <a:buFont typeface="Wingdings" pitchFamily="2" charset="2"/>
              <a:buChar char="Ø"/>
            </a:pPr>
            <a:endParaRPr lang="tr-TR" altLang="tr-TR" sz="2200" b="1">
              <a:latin typeface="Arial" charset="0"/>
            </a:endParaRPr>
          </a:p>
          <a:p>
            <a:pPr marL="0" indent="0" eaLnBrk="1" hangingPunct="1">
              <a:lnSpc>
                <a:spcPct val="110000"/>
              </a:lnSpc>
              <a:buClr>
                <a:srgbClr val="C00000"/>
              </a:buClr>
              <a:buFont typeface="Wingdings" pitchFamily="2" charset="2"/>
              <a:buChar char="Ø"/>
            </a:pPr>
            <a:r>
              <a:rPr lang="tr-TR" altLang="tr-TR" sz="2200" b="1">
                <a:latin typeface="Arial" charset="0"/>
              </a:rPr>
              <a:t> Tıbbi yardım için 112 aranır.</a:t>
            </a:r>
          </a:p>
        </p:txBody>
      </p:sp>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307</a:t>
            </a:fld>
            <a:endParaRPr lang="tr-TR"/>
          </a:p>
        </p:txBody>
      </p:sp>
    </p:spTree>
    <p:extLst>
      <p:ext uri="{BB962C8B-B14F-4D97-AF65-F5344CB8AC3E}">
        <p14:creationId xmlns:p14="http://schemas.microsoft.com/office/powerpoint/2010/main" val="1751807232"/>
      </p:ext>
    </p:extLst>
  </p:cSld>
  <p:clrMapOvr>
    <a:masterClrMapping/>
  </p:clrMapOvr>
  <p:transition>
    <p:random/>
  </p:transition>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914400" y="620713"/>
            <a:ext cx="8229600" cy="1139825"/>
          </a:xfrm>
        </p:spPr>
        <p:txBody>
          <a:bodyPr/>
          <a:lstStyle/>
          <a:p>
            <a:pPr algn="ctr" eaLnBrk="1" hangingPunct="1"/>
            <a:r>
              <a:rPr lang="tr-TR" altLang="tr-TR" sz="3200" b="1">
                <a:solidFill>
                  <a:srgbClr val="CC0000"/>
                </a:solidFill>
                <a:latin typeface="Arial" charset="0"/>
              </a:rPr>
              <a:t>ZEHİRLENMELERDE </a:t>
            </a:r>
            <a:br>
              <a:rPr lang="tr-TR" altLang="tr-TR" sz="3200" b="1">
                <a:solidFill>
                  <a:srgbClr val="CC0000"/>
                </a:solidFill>
                <a:latin typeface="Arial" charset="0"/>
              </a:rPr>
            </a:br>
            <a:r>
              <a:rPr lang="tr-TR" altLang="tr-TR" sz="3200" b="1">
                <a:solidFill>
                  <a:srgbClr val="CC0000"/>
                </a:solidFill>
                <a:latin typeface="Arial" charset="0"/>
              </a:rPr>
              <a:t>GENEL İLK YARDIM KURALLARI</a:t>
            </a:r>
          </a:p>
        </p:txBody>
      </p:sp>
      <p:sp>
        <p:nvSpPr>
          <p:cNvPr id="14339" name="Rectangle 3"/>
          <p:cNvSpPr>
            <a:spLocks noGrp="1" noChangeArrowheads="1"/>
          </p:cNvSpPr>
          <p:nvPr>
            <p:ph type="body" sz="half" idx="1"/>
          </p:nvPr>
        </p:nvSpPr>
        <p:spPr>
          <a:xfrm>
            <a:off x="684213" y="2286000"/>
            <a:ext cx="8459787" cy="4160838"/>
          </a:xfrm>
        </p:spPr>
        <p:txBody>
          <a:bodyPr/>
          <a:lstStyle/>
          <a:p>
            <a:pPr marL="609600" indent="-609600" eaLnBrk="1" hangingPunct="1">
              <a:lnSpc>
                <a:spcPct val="90000"/>
              </a:lnSpc>
              <a:buClr>
                <a:srgbClr val="C00000"/>
              </a:buClr>
              <a:buFont typeface="Wingdings" pitchFamily="2" charset="2"/>
              <a:buChar char="Ø"/>
            </a:pPr>
            <a:endParaRPr lang="tr-TR" altLang="tr-TR" sz="2400">
              <a:latin typeface="Arial" charset="0"/>
            </a:endParaRPr>
          </a:p>
          <a:p>
            <a:pPr marL="609600" indent="-609600" eaLnBrk="1" hangingPunct="1">
              <a:lnSpc>
                <a:spcPct val="180000"/>
              </a:lnSpc>
              <a:buClr>
                <a:srgbClr val="C00000"/>
              </a:buClr>
              <a:buFont typeface="Wingdings" pitchFamily="2" charset="2"/>
              <a:buChar char="Ø"/>
            </a:pPr>
            <a:r>
              <a:rPr lang="tr-TR" altLang="tr-TR" sz="2400" b="1">
                <a:latin typeface="Arial" charset="0"/>
              </a:rPr>
              <a:t>Zehirlenmeye neden olan maddeyi uzaklaştırmak, </a:t>
            </a:r>
          </a:p>
          <a:p>
            <a:pPr marL="609600" indent="-609600" eaLnBrk="1" hangingPunct="1">
              <a:lnSpc>
                <a:spcPct val="180000"/>
              </a:lnSpc>
              <a:buClr>
                <a:srgbClr val="C00000"/>
              </a:buClr>
              <a:buFont typeface="Wingdings" pitchFamily="2" charset="2"/>
              <a:buChar char="Ø"/>
            </a:pPr>
            <a:r>
              <a:rPr lang="tr-TR" altLang="tr-TR" sz="2400" b="1">
                <a:latin typeface="Arial" charset="0"/>
              </a:rPr>
              <a:t>Zehirlenen kişinin yaşamsal fonksiyonlarının devamını sağlanmak,</a:t>
            </a:r>
          </a:p>
          <a:p>
            <a:pPr marL="609600" indent="-609600" eaLnBrk="1" hangingPunct="1">
              <a:lnSpc>
                <a:spcPct val="180000"/>
              </a:lnSpc>
              <a:buClr>
                <a:srgbClr val="C00000"/>
              </a:buClr>
              <a:buFont typeface="Wingdings" pitchFamily="2" charset="2"/>
              <a:buChar char="Ø"/>
            </a:pPr>
            <a:r>
              <a:rPr lang="tr-TR" altLang="tr-TR" sz="2400" b="1">
                <a:latin typeface="Arial" charset="0"/>
              </a:rPr>
              <a:t>Tıbbi yardım istemek (112) ve ilgili diğer kuruluşlara haber vermek.</a:t>
            </a:r>
          </a:p>
        </p:txBody>
      </p:sp>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308</a:t>
            </a:fld>
            <a:endParaRPr lang="tr-TR"/>
          </a:p>
        </p:txBody>
      </p:sp>
    </p:spTree>
    <p:extLst>
      <p:ext uri="{BB962C8B-B14F-4D97-AF65-F5344CB8AC3E}">
        <p14:creationId xmlns:p14="http://schemas.microsoft.com/office/powerpoint/2010/main" val="1659797590"/>
      </p:ext>
    </p:extLst>
  </p:cSld>
  <p:clrMapOvr>
    <a:masterClrMapping/>
  </p:clrMapOvr>
  <p:transition>
    <p:random/>
  </p:transition>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914400" y="620713"/>
            <a:ext cx="8229600" cy="1139825"/>
          </a:xfrm>
        </p:spPr>
        <p:txBody>
          <a:bodyPr/>
          <a:lstStyle/>
          <a:p>
            <a:pPr algn="ctr" eaLnBrk="1" hangingPunct="1"/>
            <a:r>
              <a:rPr lang="tr-TR" altLang="tr-TR" sz="3200" b="1">
                <a:solidFill>
                  <a:srgbClr val="CC0000"/>
                </a:solidFill>
                <a:latin typeface="Arial" charset="0"/>
              </a:rPr>
              <a:t>     ZEHİRLENMELERİ ÖNLEMEK İÇİN</a:t>
            </a:r>
            <a:br>
              <a:rPr lang="tr-TR" altLang="tr-TR" sz="3200" b="1">
                <a:solidFill>
                  <a:srgbClr val="CC0000"/>
                </a:solidFill>
                <a:latin typeface="Arial" charset="0"/>
              </a:rPr>
            </a:br>
            <a:r>
              <a:rPr lang="tr-TR" altLang="tr-TR" sz="3200" b="1">
                <a:solidFill>
                  <a:srgbClr val="CC0000"/>
                </a:solidFill>
                <a:latin typeface="Arial" charset="0"/>
              </a:rPr>
              <a:t>    DİKKAT EDİLMESİ GEREKENLER</a:t>
            </a:r>
          </a:p>
        </p:txBody>
      </p:sp>
      <p:sp>
        <p:nvSpPr>
          <p:cNvPr id="15363" name="Rectangle 3"/>
          <p:cNvSpPr>
            <a:spLocks noGrp="1" noChangeArrowheads="1"/>
          </p:cNvSpPr>
          <p:nvPr>
            <p:ph type="body" sz="half" idx="1"/>
          </p:nvPr>
        </p:nvSpPr>
        <p:spPr>
          <a:xfrm>
            <a:off x="684213" y="1500188"/>
            <a:ext cx="8459787" cy="4803775"/>
          </a:xfrm>
        </p:spPr>
        <p:txBody>
          <a:bodyPr/>
          <a:lstStyle/>
          <a:p>
            <a:pPr marL="609600" indent="-609600" eaLnBrk="1" hangingPunct="1">
              <a:lnSpc>
                <a:spcPct val="90000"/>
              </a:lnSpc>
              <a:buClr>
                <a:srgbClr val="C00000"/>
              </a:buClr>
              <a:buFont typeface="Wingdings" pitchFamily="2" charset="2"/>
              <a:buChar char="Ø"/>
            </a:pPr>
            <a:endParaRPr lang="tr-TR" altLang="tr-TR" sz="2400">
              <a:latin typeface="Arial" charset="0"/>
            </a:endParaRPr>
          </a:p>
          <a:p>
            <a:pPr marL="609600" indent="-609600" eaLnBrk="1" hangingPunct="1">
              <a:lnSpc>
                <a:spcPct val="180000"/>
              </a:lnSpc>
              <a:buClr>
                <a:srgbClr val="C00000"/>
              </a:buClr>
              <a:buFont typeface="Wingdings" pitchFamily="2" charset="2"/>
              <a:buChar char="Ø"/>
            </a:pPr>
            <a:r>
              <a:rPr lang="tr-TR" altLang="tr-TR" sz="2400" b="1">
                <a:latin typeface="Arial" charset="0"/>
              </a:rPr>
              <a:t>İlaçlar, temizlik, kimyasal vb. maddeler çocukların erişemeyeceği yerde kilitli olarak muhafaza edilmeli,</a:t>
            </a:r>
          </a:p>
          <a:p>
            <a:pPr marL="609600" indent="-609600" eaLnBrk="1" hangingPunct="1">
              <a:lnSpc>
                <a:spcPct val="180000"/>
              </a:lnSpc>
              <a:buClr>
                <a:srgbClr val="C00000"/>
              </a:buClr>
              <a:buFont typeface="Wingdings" pitchFamily="2" charset="2"/>
              <a:buChar char="Ø"/>
            </a:pPr>
            <a:r>
              <a:rPr lang="tr-TR" altLang="tr-TR" sz="2400" b="1">
                <a:latin typeface="Arial" charset="0"/>
              </a:rPr>
              <a:t>Evdeki bütün gaz ve tüp donanımlı araç-gereçlerin kontrolü yapılmalı,</a:t>
            </a:r>
          </a:p>
          <a:p>
            <a:pPr marL="609600" indent="-609600" eaLnBrk="1" hangingPunct="1">
              <a:lnSpc>
                <a:spcPct val="180000"/>
              </a:lnSpc>
              <a:buClr>
                <a:srgbClr val="C00000"/>
              </a:buClr>
              <a:buFont typeface="Wingdings" pitchFamily="2" charset="2"/>
              <a:buChar char="Ø"/>
            </a:pPr>
            <a:r>
              <a:rPr lang="tr-TR" altLang="tr-TR" sz="2400" b="1">
                <a:latin typeface="Arial" charset="0"/>
              </a:rPr>
              <a:t>Şofben kazalarının önlenmesi için banyo içerden kilitlenmemeli, şofben iyi çeken bacaya bağlanmalı. </a:t>
            </a:r>
          </a:p>
        </p:txBody>
      </p:sp>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309</a:t>
            </a:fld>
            <a:endParaRPr lang="tr-TR"/>
          </a:p>
        </p:txBody>
      </p:sp>
    </p:spTree>
    <p:extLst>
      <p:ext uri="{BB962C8B-B14F-4D97-AF65-F5344CB8AC3E}">
        <p14:creationId xmlns:p14="http://schemas.microsoft.com/office/powerpoint/2010/main" val="968313383"/>
      </p:ext>
    </p:extLst>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1 Başlık"/>
          <p:cNvSpPr>
            <a:spLocks noGrp="1"/>
          </p:cNvSpPr>
          <p:nvPr>
            <p:ph type="title"/>
          </p:nvPr>
        </p:nvSpPr>
        <p:spPr>
          <a:xfrm>
            <a:off x="914400" y="857250"/>
            <a:ext cx="8229600" cy="1139825"/>
          </a:xfrm>
        </p:spPr>
        <p:txBody>
          <a:bodyPr>
            <a:normAutofit fontScale="90000"/>
          </a:bodyPr>
          <a:lstStyle/>
          <a:p>
            <a:pPr algn="ctr" eaLnBrk="1" hangingPunct="1"/>
            <a:r>
              <a:rPr lang="tr-TR" altLang="tr-TR" sz="3200" b="1">
                <a:solidFill>
                  <a:srgbClr val="CC0000"/>
                </a:solidFill>
                <a:latin typeface="Arial" charset="0"/>
              </a:rPr>
              <a:t>OLAY YERİNİN DEĞERLENDİRİLMESİNDE </a:t>
            </a:r>
            <a:br>
              <a:rPr lang="tr-TR" altLang="tr-TR" sz="3200" b="1">
                <a:solidFill>
                  <a:srgbClr val="CC0000"/>
                </a:solidFill>
                <a:latin typeface="Arial" charset="0"/>
              </a:rPr>
            </a:br>
            <a:r>
              <a:rPr lang="tr-TR" altLang="tr-TR" sz="3200" b="1">
                <a:solidFill>
                  <a:srgbClr val="CC0000"/>
                </a:solidFill>
                <a:latin typeface="Arial" charset="0"/>
              </a:rPr>
              <a:t>YAPILACAK İŞLER</a:t>
            </a:r>
            <a:endParaRPr lang="tr-TR" altLang="tr-TR" sz="3200">
              <a:latin typeface="Arial" charset="0"/>
            </a:endParaRPr>
          </a:p>
        </p:txBody>
      </p:sp>
      <p:sp>
        <p:nvSpPr>
          <p:cNvPr id="9219" name="2 İçerik Yer Tutucusu"/>
          <p:cNvSpPr>
            <a:spLocks noGrp="1"/>
          </p:cNvSpPr>
          <p:nvPr>
            <p:ph idx="1"/>
          </p:nvPr>
        </p:nvSpPr>
        <p:spPr>
          <a:xfrm>
            <a:off x="785813" y="2143125"/>
            <a:ext cx="4572000" cy="3987800"/>
          </a:xfrm>
        </p:spPr>
        <p:txBody>
          <a:bodyPr>
            <a:normAutofit lnSpcReduction="10000"/>
          </a:bodyPr>
          <a:lstStyle/>
          <a:p>
            <a:pPr eaLnBrk="1" hangingPunct="1">
              <a:lnSpc>
                <a:spcPct val="90000"/>
              </a:lnSpc>
              <a:buClr>
                <a:srgbClr val="C00000"/>
              </a:buClr>
              <a:buFont typeface="Wingdings" pitchFamily="2" charset="2"/>
              <a:buNone/>
            </a:pPr>
            <a:r>
              <a:rPr lang="tr-TR" altLang="tr-TR" sz="2400" b="1">
                <a:solidFill>
                  <a:srgbClr val="CC3300"/>
                </a:solidFill>
                <a:latin typeface="Arial" charset="0"/>
              </a:rPr>
              <a:t>Olay trafik kazası ise;</a:t>
            </a:r>
          </a:p>
          <a:p>
            <a:pPr eaLnBrk="1" hangingPunct="1">
              <a:lnSpc>
                <a:spcPct val="90000"/>
              </a:lnSpc>
              <a:buClr>
                <a:srgbClr val="C00000"/>
              </a:buClr>
              <a:buFont typeface="Wingdings" pitchFamily="2" charset="2"/>
              <a:buChar char="Ø"/>
            </a:pPr>
            <a:r>
              <a:rPr lang="tr-TR" altLang="tr-TR" sz="2400" b="1">
                <a:latin typeface="Arial" charset="0"/>
              </a:rPr>
              <a:t>Kazaya uğrayan araç mümkünse güvenli bir alana alınmalıdır</a:t>
            </a:r>
          </a:p>
          <a:p>
            <a:pPr eaLnBrk="1" hangingPunct="1">
              <a:lnSpc>
                <a:spcPct val="90000"/>
              </a:lnSpc>
              <a:buClr>
                <a:srgbClr val="C00000"/>
              </a:buClr>
              <a:buFont typeface="Wingdings" pitchFamily="2" charset="2"/>
              <a:buChar char="Ø"/>
            </a:pPr>
            <a:endParaRPr lang="tr-TR" altLang="tr-TR" sz="2400" b="1">
              <a:latin typeface="Arial" charset="0"/>
            </a:endParaRPr>
          </a:p>
          <a:p>
            <a:pPr eaLnBrk="1" hangingPunct="1">
              <a:lnSpc>
                <a:spcPct val="90000"/>
              </a:lnSpc>
              <a:buClr>
                <a:srgbClr val="C00000"/>
              </a:buClr>
              <a:buFont typeface="Wingdings" pitchFamily="2" charset="2"/>
              <a:buChar char="Ø"/>
            </a:pPr>
            <a:r>
              <a:rPr lang="tr-TR" altLang="tr-TR" sz="2400" b="1">
                <a:latin typeface="Arial" charset="0"/>
              </a:rPr>
              <a:t>Olay yeri görünebilir biçimde üçgen reflektörler kullanılarak işaretlenmelidir</a:t>
            </a:r>
          </a:p>
          <a:p>
            <a:pPr eaLnBrk="1" hangingPunct="1">
              <a:lnSpc>
                <a:spcPct val="90000"/>
              </a:lnSpc>
              <a:buClr>
                <a:srgbClr val="C00000"/>
              </a:buClr>
              <a:buFont typeface="Wingdings" pitchFamily="2" charset="2"/>
              <a:buChar char="Ø"/>
            </a:pPr>
            <a:endParaRPr lang="tr-TR" altLang="tr-TR" sz="2400" b="1">
              <a:latin typeface="Arial" charset="0"/>
            </a:endParaRPr>
          </a:p>
          <a:p>
            <a:pPr eaLnBrk="1" hangingPunct="1">
              <a:lnSpc>
                <a:spcPct val="90000"/>
              </a:lnSpc>
              <a:buClr>
                <a:srgbClr val="C00000"/>
              </a:buClr>
              <a:buFont typeface="Wingdings" pitchFamily="2" charset="2"/>
              <a:buChar char="Ø"/>
            </a:pPr>
            <a:r>
              <a:rPr lang="tr-TR" altLang="tr-TR" sz="2400" b="1">
                <a:latin typeface="Arial" charset="0"/>
              </a:rPr>
              <a:t>Meraklı kişiler olay yerinden uzaklaştırılmalıdır</a:t>
            </a:r>
          </a:p>
          <a:p>
            <a:pPr eaLnBrk="1" hangingPunct="1">
              <a:lnSpc>
                <a:spcPct val="90000"/>
              </a:lnSpc>
              <a:buClr>
                <a:srgbClr val="C00000"/>
              </a:buClr>
              <a:buFont typeface="Wingdings" pitchFamily="2" charset="2"/>
              <a:buChar char="Ø"/>
            </a:pPr>
            <a:endParaRPr lang="tr-TR" altLang="tr-TR" sz="2400" b="1">
              <a:latin typeface="Arial" charset="0"/>
            </a:endParaRPr>
          </a:p>
          <a:p>
            <a:pPr eaLnBrk="1" hangingPunct="1">
              <a:buClr>
                <a:srgbClr val="C00000"/>
              </a:buClr>
              <a:buFont typeface="Wingdings" pitchFamily="2" charset="2"/>
              <a:buChar char="Ø"/>
            </a:pPr>
            <a:endParaRPr lang="tr-TR" altLang="tr-TR" sz="2400">
              <a:latin typeface="Arial" charset="0"/>
            </a:endParaRPr>
          </a:p>
        </p:txBody>
      </p:sp>
      <p:pic>
        <p:nvPicPr>
          <p:cNvPr id="9220" name="3 Resim" descr="ER1_484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95900" y="2428875"/>
            <a:ext cx="38481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31</a:t>
            </a:fld>
            <a:endParaRPr lang="tr-TR"/>
          </a:p>
        </p:txBody>
      </p:sp>
    </p:spTree>
    <p:extLst>
      <p:ext uri="{BB962C8B-B14F-4D97-AF65-F5344CB8AC3E}">
        <p14:creationId xmlns:p14="http://schemas.microsoft.com/office/powerpoint/2010/main" val="1864655727"/>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11560" y="260648"/>
            <a:ext cx="8229600" cy="1139825"/>
          </a:xfrm>
        </p:spPr>
        <p:txBody>
          <a:bodyPr/>
          <a:lstStyle/>
          <a:p>
            <a:pPr algn="ctr" eaLnBrk="1" hangingPunct="1"/>
            <a:r>
              <a:rPr lang="tr-TR" altLang="tr-TR" sz="3200" b="1" dirty="0">
                <a:solidFill>
                  <a:srgbClr val="CC0000"/>
                </a:solidFill>
                <a:latin typeface="Arial" charset="0"/>
              </a:rPr>
              <a:t>     ZEHİRLENMELERİ ÖNLEMEK İÇİN</a:t>
            </a:r>
            <a:br>
              <a:rPr lang="tr-TR" altLang="tr-TR" sz="3200" b="1" dirty="0">
                <a:solidFill>
                  <a:srgbClr val="CC0000"/>
                </a:solidFill>
                <a:latin typeface="Arial" charset="0"/>
              </a:rPr>
            </a:br>
            <a:r>
              <a:rPr lang="tr-TR" altLang="tr-TR" sz="3200" b="1" dirty="0">
                <a:solidFill>
                  <a:srgbClr val="CC0000"/>
                </a:solidFill>
                <a:latin typeface="Arial" charset="0"/>
              </a:rPr>
              <a:t>    DİKKAT EDİLMESİ GEREKENLER</a:t>
            </a:r>
          </a:p>
        </p:txBody>
      </p:sp>
      <p:sp>
        <p:nvSpPr>
          <p:cNvPr id="16387" name="Rectangle 3"/>
          <p:cNvSpPr>
            <a:spLocks noGrp="1" noChangeArrowheads="1"/>
          </p:cNvSpPr>
          <p:nvPr>
            <p:ph type="body" sz="half" idx="1"/>
          </p:nvPr>
        </p:nvSpPr>
        <p:spPr>
          <a:xfrm>
            <a:off x="251521" y="1571625"/>
            <a:ext cx="8892480" cy="4953719"/>
          </a:xfrm>
        </p:spPr>
        <p:txBody>
          <a:bodyPr/>
          <a:lstStyle/>
          <a:p>
            <a:pPr marL="609600" indent="-609600" eaLnBrk="1" hangingPunct="1">
              <a:lnSpc>
                <a:spcPct val="180000"/>
              </a:lnSpc>
              <a:buClr>
                <a:srgbClr val="C00000"/>
              </a:buClr>
              <a:buFont typeface="Wingdings" pitchFamily="2" charset="2"/>
              <a:buChar char="Ø"/>
            </a:pPr>
            <a:r>
              <a:rPr lang="tr-TR" altLang="tr-TR" sz="2400" b="1" dirty="0">
                <a:latin typeface="Arial" charset="0"/>
              </a:rPr>
              <a:t>Yiyecek ve içecek kaplarına zehirli maddeler konulmamalı,</a:t>
            </a:r>
          </a:p>
          <a:p>
            <a:pPr marL="609600" indent="-609600" eaLnBrk="1" hangingPunct="1">
              <a:lnSpc>
                <a:spcPct val="180000"/>
              </a:lnSpc>
              <a:buClr>
                <a:srgbClr val="C00000"/>
              </a:buClr>
              <a:buFont typeface="Wingdings" pitchFamily="2" charset="2"/>
              <a:buChar char="Ø"/>
            </a:pPr>
            <a:r>
              <a:rPr lang="tr-TR" altLang="tr-TR" sz="2400" b="1" dirty="0">
                <a:latin typeface="Arial" charset="0"/>
              </a:rPr>
              <a:t>Gaz varlığı durumunda elektrik düğmeleri, kibrit, çakmak, elektrik aletleri ve ışıklandırma cihazları kullanılmamalı,</a:t>
            </a:r>
          </a:p>
          <a:p>
            <a:pPr marL="609600" indent="-609600" eaLnBrk="1" hangingPunct="1">
              <a:lnSpc>
                <a:spcPct val="180000"/>
              </a:lnSpc>
              <a:buClr>
                <a:srgbClr val="C00000"/>
              </a:buClr>
              <a:buFont typeface="Wingdings" pitchFamily="2" charset="2"/>
              <a:buChar char="Ø"/>
            </a:pPr>
            <a:r>
              <a:rPr lang="tr-TR" altLang="tr-TR" sz="2400" b="1" dirty="0">
                <a:latin typeface="Arial" charset="0"/>
              </a:rPr>
              <a:t>Arabanın motoru kapalı bir yerde çalışır durumda bırakılmamalıdır.</a:t>
            </a:r>
          </a:p>
        </p:txBody>
      </p:sp>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310</a:t>
            </a:fld>
            <a:endParaRPr lang="tr-TR"/>
          </a:p>
        </p:txBody>
      </p:sp>
    </p:spTree>
    <p:extLst>
      <p:ext uri="{BB962C8B-B14F-4D97-AF65-F5344CB8AC3E}">
        <p14:creationId xmlns:p14="http://schemas.microsoft.com/office/powerpoint/2010/main" val="4177496564"/>
      </p:ext>
    </p:extLst>
  </p:cSld>
  <p:clrMapOvr>
    <a:masterClrMapping/>
  </p:clrMapOvr>
  <p:transition>
    <p:random/>
  </p:transition>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sz="half" idx="1"/>
          </p:nvPr>
        </p:nvSpPr>
        <p:spPr>
          <a:xfrm>
            <a:off x="457200" y="1628775"/>
            <a:ext cx="7788275" cy="4502150"/>
          </a:xfrm>
        </p:spPr>
        <p:txBody>
          <a:bodyPr/>
          <a:lstStyle/>
          <a:p>
            <a:pPr algn="ctr" eaLnBrk="1" hangingPunct="1">
              <a:buFont typeface="Wingdings" pitchFamily="2" charset="2"/>
              <a:buNone/>
            </a:pPr>
            <a:r>
              <a:rPr lang="tr-TR" altLang="tr-TR" sz="4800" b="1" dirty="0">
                <a:solidFill>
                  <a:srgbClr val="FFFF00"/>
                </a:solidFill>
                <a:latin typeface="Arial" charset="0"/>
              </a:rPr>
              <a:t>   </a:t>
            </a:r>
          </a:p>
          <a:p>
            <a:pPr algn="ctr" eaLnBrk="1" hangingPunct="1">
              <a:buFont typeface="Wingdings" pitchFamily="2" charset="2"/>
              <a:buNone/>
            </a:pPr>
            <a:r>
              <a:rPr lang="tr-TR" altLang="tr-TR" sz="4800" b="1" dirty="0">
                <a:solidFill>
                  <a:srgbClr val="CC0000"/>
                </a:solidFill>
                <a:latin typeface="Arial" charset="0"/>
              </a:rPr>
              <a:t>  ZEHİR DANIŞMA</a:t>
            </a:r>
          </a:p>
          <a:p>
            <a:pPr algn="ctr" eaLnBrk="1" hangingPunct="1">
              <a:buFont typeface="Wingdings" pitchFamily="2" charset="2"/>
              <a:buNone/>
            </a:pPr>
            <a:r>
              <a:rPr lang="tr-TR" altLang="tr-TR" sz="4800" b="1" dirty="0">
                <a:solidFill>
                  <a:srgbClr val="CC0000"/>
                </a:solidFill>
                <a:latin typeface="Arial" charset="0"/>
              </a:rPr>
              <a:t>  MERKEZİ</a:t>
            </a:r>
          </a:p>
          <a:p>
            <a:pPr algn="ctr" eaLnBrk="1" hangingPunct="1">
              <a:buFont typeface="Wingdings" pitchFamily="2" charset="2"/>
              <a:buNone/>
            </a:pPr>
            <a:r>
              <a:rPr lang="tr-TR" altLang="tr-TR" sz="4800" b="1" dirty="0">
                <a:solidFill>
                  <a:srgbClr val="CC0000"/>
                </a:solidFill>
                <a:latin typeface="Arial" charset="0"/>
              </a:rPr>
              <a:t>114</a:t>
            </a:r>
          </a:p>
          <a:p>
            <a:pPr algn="ctr" eaLnBrk="1" hangingPunct="1">
              <a:buFont typeface="Wingdings" pitchFamily="2" charset="2"/>
              <a:buNone/>
            </a:pPr>
            <a:r>
              <a:rPr lang="tr-TR" altLang="tr-TR" sz="4800" b="1" dirty="0">
                <a:solidFill>
                  <a:srgbClr val="CC0000"/>
                </a:solidFill>
                <a:latin typeface="Arial" charset="0"/>
              </a:rPr>
              <a:t>(ücretlidir)</a:t>
            </a:r>
          </a:p>
        </p:txBody>
      </p:sp>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311</a:t>
            </a:fld>
            <a:endParaRPr lang="tr-TR"/>
          </a:p>
        </p:txBody>
      </p:sp>
    </p:spTree>
    <p:extLst>
      <p:ext uri="{BB962C8B-B14F-4D97-AF65-F5344CB8AC3E}">
        <p14:creationId xmlns:p14="http://schemas.microsoft.com/office/powerpoint/2010/main" val="2397054568"/>
      </p:ext>
    </p:extLst>
  </p:cSld>
  <p:clrMapOvr>
    <a:masterClrMapping/>
  </p:clrMapOvr>
  <p:transition>
    <p:random/>
  </p:transition>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WordArt 4"/>
          <p:cNvSpPr>
            <a:spLocks noChangeArrowheads="1" noChangeShapeType="1" noTextEdit="1"/>
          </p:cNvSpPr>
          <p:nvPr/>
        </p:nvSpPr>
        <p:spPr bwMode="auto">
          <a:xfrm>
            <a:off x="971550" y="4365625"/>
            <a:ext cx="7143750" cy="1641475"/>
          </a:xfrm>
          <a:prstGeom prst="rect">
            <a:avLst/>
          </a:prstGeom>
        </p:spPr>
        <p:txBody>
          <a:bodyPr wrap="none" fromWordArt="1">
            <a:prstTxWarp prst="textDoubleWave1">
              <a:avLst>
                <a:gd name="adj1" fmla="val 6500"/>
                <a:gd name="adj2" fmla="val 0"/>
              </a:avLst>
            </a:prstTxWarp>
          </a:bodyPr>
          <a:lstStyle/>
          <a:p>
            <a:pPr algn="ctr"/>
            <a:r>
              <a:rPr lang="tr-TR" sz="8000" kern="10" spc="-800">
                <a:ln w="12700">
                  <a:solidFill>
                    <a:srgbClr val="000099"/>
                  </a:solidFill>
                  <a:round/>
                  <a:headEnd/>
                  <a:tailEnd/>
                </a:ln>
                <a:solidFill>
                  <a:srgbClr val="33CCFF"/>
                </a:solidFill>
                <a:effectLst>
                  <a:outerShdw dist="125724" dir="18900000" algn="ctr" rotWithShape="0">
                    <a:srgbClr val="000099"/>
                  </a:outerShdw>
                </a:effectLst>
                <a:latin typeface="Comic Sans MS"/>
              </a:rPr>
              <a:t>TEŞEKKÜRLER</a:t>
            </a:r>
          </a:p>
        </p:txBody>
      </p:sp>
      <p:pic>
        <p:nvPicPr>
          <p:cNvPr id="18435" name="Picture 3" descr="C:\Documents and Settings\ozge.akdag\Desktop\MANZARA RESİMLERİ\e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0"/>
            <a:ext cx="9429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312</a:t>
            </a:fld>
            <a:endParaRPr lang="tr-TR"/>
          </a:p>
        </p:txBody>
      </p:sp>
    </p:spTree>
    <p:extLst>
      <p:ext uri="{BB962C8B-B14F-4D97-AF65-F5344CB8AC3E}">
        <p14:creationId xmlns:p14="http://schemas.microsoft.com/office/powerpoint/2010/main" val="2942845238"/>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5"/>
          <p:cNvSpPr txBox="1">
            <a:spLocks noChangeArrowheads="1"/>
          </p:cNvSpPr>
          <p:nvPr/>
        </p:nvSpPr>
        <p:spPr bwMode="auto">
          <a:xfrm>
            <a:off x="642938" y="2643188"/>
            <a:ext cx="8143875"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cs typeface="Arial"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cs typeface="Arial"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cs typeface="Arial" charset="0"/>
              </a:defRPr>
            </a:lvl3pPr>
            <a:lvl4pPr marL="1600200" indent="-228600" eaLnBrk="0" hangingPunct="0">
              <a:spcBef>
                <a:spcPct val="20000"/>
              </a:spcBef>
              <a:buClr>
                <a:schemeClr val="bg2"/>
              </a:buClr>
              <a:buFont typeface="Wingdings" pitchFamily="2" charset="2"/>
              <a:buChar char="§"/>
              <a:defRPr sz="2000">
                <a:solidFill>
                  <a:schemeClr val="tx1"/>
                </a:solidFill>
                <a:latin typeface="Verdana" pitchFamily="34" charset="0"/>
                <a:cs typeface="Arial" charset="0"/>
              </a:defRPr>
            </a:lvl4pPr>
            <a:lvl5pPr marL="2057400" indent="-228600" eaLnBrk="0" hangingPunct="0">
              <a:spcBef>
                <a:spcPct val="20000"/>
              </a:spcBef>
              <a:buClr>
                <a:schemeClr val="tx2"/>
              </a:buClr>
              <a:buSzPct val="80000"/>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9pPr>
          </a:lstStyle>
          <a:p>
            <a:pPr algn="ctr" eaLnBrk="1" hangingPunct="1">
              <a:spcBef>
                <a:spcPct val="0"/>
              </a:spcBef>
              <a:buClrTx/>
              <a:buSzTx/>
              <a:buFont typeface="Wingdings" pitchFamily="2" charset="2"/>
              <a:buNone/>
            </a:pPr>
            <a:r>
              <a:rPr lang="tr-TR" altLang="tr-TR" sz="5400">
                <a:solidFill>
                  <a:srgbClr val="CC0000"/>
                </a:solidFill>
                <a:latin typeface="Arial" charset="0"/>
              </a:rPr>
              <a:t>HAYVAN ISIRMALARI VE </a:t>
            </a:r>
          </a:p>
          <a:p>
            <a:pPr algn="ctr" eaLnBrk="1" hangingPunct="1">
              <a:spcBef>
                <a:spcPct val="0"/>
              </a:spcBef>
              <a:buClrTx/>
              <a:buSzTx/>
              <a:buFont typeface="Wingdings" pitchFamily="2" charset="2"/>
              <a:buNone/>
            </a:pPr>
            <a:r>
              <a:rPr lang="tr-TR" altLang="tr-TR" sz="5400">
                <a:solidFill>
                  <a:srgbClr val="CC0000"/>
                </a:solidFill>
                <a:latin typeface="Arial" charset="0"/>
              </a:rPr>
              <a:t>BÖCEK SOKMALARI</a:t>
            </a: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313</a:t>
            </a:fld>
            <a:endParaRPr lang="tr-TR"/>
          </a:p>
        </p:txBody>
      </p:sp>
    </p:spTree>
    <p:extLst>
      <p:ext uri="{BB962C8B-B14F-4D97-AF65-F5344CB8AC3E}">
        <p14:creationId xmlns:p14="http://schemas.microsoft.com/office/powerpoint/2010/main" val="367293712"/>
      </p:ext>
    </p:extLst>
  </p:cSld>
  <p:clrMapOvr>
    <a:masterClrMapping/>
  </p:clrMapOvr>
  <p:transition>
    <p:random/>
  </p:transition>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763713" y="908050"/>
            <a:ext cx="7720012" cy="804863"/>
          </a:xfrm>
        </p:spPr>
        <p:txBody>
          <a:bodyPr>
            <a:normAutofit fontScale="90000"/>
          </a:bodyPr>
          <a:lstStyle/>
          <a:p>
            <a:pPr algn="ctr" eaLnBrk="1" hangingPunct="1"/>
            <a:r>
              <a:rPr lang="tr-TR" altLang="tr-TR" sz="3200" b="1" dirty="0">
                <a:solidFill>
                  <a:srgbClr val="CC0000"/>
                </a:solidFill>
                <a:latin typeface="Arial" charset="0"/>
              </a:rPr>
              <a:t>HAYVAN ISIRMALARI VE </a:t>
            </a:r>
            <a:br>
              <a:rPr lang="tr-TR" altLang="tr-TR" sz="3200" b="1" dirty="0">
                <a:solidFill>
                  <a:srgbClr val="CC0000"/>
                </a:solidFill>
                <a:latin typeface="Arial" charset="0"/>
              </a:rPr>
            </a:br>
            <a:r>
              <a:rPr lang="tr-TR" altLang="tr-TR" sz="3200" b="1" dirty="0">
                <a:solidFill>
                  <a:srgbClr val="CC0000"/>
                </a:solidFill>
                <a:latin typeface="Arial" charset="0"/>
              </a:rPr>
              <a:t>BÖCEK SOKMALARI</a:t>
            </a:r>
          </a:p>
        </p:txBody>
      </p:sp>
      <p:sp>
        <p:nvSpPr>
          <p:cNvPr id="20483" name="Rectangle 3"/>
          <p:cNvSpPr>
            <a:spLocks noGrp="1" noChangeArrowheads="1"/>
          </p:cNvSpPr>
          <p:nvPr>
            <p:ph type="body" sz="half" idx="1"/>
          </p:nvPr>
        </p:nvSpPr>
        <p:spPr>
          <a:xfrm>
            <a:off x="642938" y="2357438"/>
            <a:ext cx="8501062" cy="3643312"/>
          </a:xfrm>
        </p:spPr>
        <p:txBody>
          <a:bodyPr>
            <a:normAutofit lnSpcReduction="10000"/>
          </a:bodyPr>
          <a:lstStyle/>
          <a:p>
            <a:pPr eaLnBrk="1" hangingPunct="1">
              <a:lnSpc>
                <a:spcPct val="120000"/>
              </a:lnSpc>
              <a:buFont typeface="Wingdings" pitchFamily="2" charset="2"/>
              <a:buNone/>
            </a:pPr>
            <a:endParaRPr lang="tr-TR" altLang="tr-TR" sz="2400" b="1" dirty="0">
              <a:solidFill>
                <a:srgbClr val="CC0000"/>
              </a:solidFill>
              <a:latin typeface="Arial" charset="0"/>
            </a:endParaRPr>
          </a:p>
          <a:p>
            <a:pPr eaLnBrk="1" hangingPunct="1">
              <a:lnSpc>
                <a:spcPct val="120000"/>
              </a:lnSpc>
              <a:buClr>
                <a:srgbClr val="CC0000"/>
              </a:buClr>
              <a:buFont typeface="Wingdings" pitchFamily="2" charset="2"/>
              <a:buNone/>
            </a:pPr>
            <a:r>
              <a:rPr lang="tr-TR" altLang="tr-TR" sz="2400" b="1" dirty="0">
                <a:latin typeface="Arial" charset="0"/>
              </a:rPr>
              <a:t>	Kedi, köpek vb. hayvanların dişleri sivri ve keskindir. </a:t>
            </a:r>
          </a:p>
          <a:p>
            <a:pPr eaLnBrk="1" hangingPunct="1">
              <a:lnSpc>
                <a:spcPct val="120000"/>
              </a:lnSpc>
              <a:buClr>
                <a:srgbClr val="CC0000"/>
              </a:buClr>
              <a:buFont typeface="Wingdings" pitchFamily="2" charset="2"/>
              <a:buNone/>
            </a:pPr>
            <a:r>
              <a:rPr lang="tr-TR" altLang="tr-TR" sz="2400" b="1" dirty="0">
                <a:latin typeface="Arial" charset="0"/>
              </a:rPr>
              <a:t>	Ağızlarında ise daima mikrop vardır. Isırmaları halinde derindeki dokulara  kadar mikropların ulaşmasına neden olurlar.</a:t>
            </a:r>
          </a:p>
          <a:p>
            <a:pPr algn="ctr" eaLnBrk="1" hangingPunct="1">
              <a:lnSpc>
                <a:spcPct val="120000"/>
              </a:lnSpc>
              <a:buClr>
                <a:srgbClr val="CC0000"/>
              </a:buClr>
              <a:buFont typeface="Wingdings" pitchFamily="2" charset="2"/>
              <a:buNone/>
            </a:pPr>
            <a:r>
              <a:rPr lang="tr-TR" altLang="tr-TR" sz="2400" b="1" dirty="0">
                <a:latin typeface="Arial" charset="0"/>
              </a:rPr>
              <a:t>(</a:t>
            </a:r>
            <a:r>
              <a:rPr lang="tr-TR" altLang="tr-TR" sz="3600" b="1" dirty="0">
                <a:solidFill>
                  <a:srgbClr val="0070C0"/>
                </a:solidFill>
                <a:latin typeface="Arial" charset="0"/>
              </a:rPr>
              <a:t>Unutulmamalıdır ki insan ısırması da ÇOK tehlikelidir </a:t>
            </a:r>
            <a:r>
              <a:rPr lang="tr-TR" altLang="tr-TR" sz="3600" b="1" dirty="0">
                <a:latin typeface="Arial" charset="0"/>
                <a:sym typeface="Wingdings" pitchFamily="2" charset="2"/>
              </a:rPr>
              <a:t></a:t>
            </a:r>
            <a:r>
              <a:rPr lang="tr-TR" altLang="tr-TR" sz="2400" b="1" dirty="0">
                <a:latin typeface="Arial" charset="0"/>
                <a:sym typeface="Wingdings" pitchFamily="2" charset="2"/>
              </a:rPr>
              <a:t> )</a:t>
            </a:r>
            <a:endParaRPr lang="tr-TR" altLang="tr-TR" sz="2400" b="1" dirty="0">
              <a:latin typeface="Arial" charset="0"/>
            </a:endParaRPr>
          </a:p>
          <a:p>
            <a:pPr eaLnBrk="1" hangingPunct="1">
              <a:lnSpc>
                <a:spcPct val="120000"/>
              </a:lnSpc>
              <a:buClr>
                <a:srgbClr val="CC0000"/>
              </a:buClr>
              <a:buFont typeface="Wingdings" pitchFamily="2" charset="2"/>
              <a:buNone/>
            </a:pPr>
            <a:endParaRPr lang="tr-TR" altLang="tr-TR" sz="2400" b="1" dirty="0">
              <a:latin typeface="Arial" charset="0"/>
            </a:endParaRPr>
          </a:p>
        </p:txBody>
      </p:sp>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314</a:t>
            </a:fld>
            <a:endParaRPr lang="tr-TR"/>
          </a:p>
        </p:txBody>
      </p:sp>
    </p:spTree>
    <p:extLst>
      <p:ext uri="{BB962C8B-B14F-4D97-AF65-F5344CB8AC3E}">
        <p14:creationId xmlns:p14="http://schemas.microsoft.com/office/powerpoint/2010/main" val="4159262267"/>
      </p:ext>
    </p:extLst>
  </p:cSld>
  <p:clrMapOvr>
    <a:masterClrMapping/>
  </p:clrMapOvr>
  <p:transition>
    <p:random/>
  </p:transition>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857250" y="642938"/>
            <a:ext cx="7912100" cy="973137"/>
          </a:xfrm>
        </p:spPr>
        <p:txBody>
          <a:bodyPr/>
          <a:lstStyle/>
          <a:p>
            <a:pPr algn="ctr" eaLnBrk="1" hangingPunct="1"/>
            <a:r>
              <a:rPr lang="tr-TR" altLang="tr-TR" sz="2800" b="1">
                <a:latin typeface="Arial" charset="0"/>
              </a:rPr>
              <a:t>           </a:t>
            </a:r>
            <a:r>
              <a:rPr lang="tr-TR" altLang="tr-TR" sz="2800" b="1">
                <a:solidFill>
                  <a:srgbClr val="CC0000"/>
                </a:solidFill>
                <a:latin typeface="Arial" charset="0"/>
              </a:rPr>
              <a:t>HAYVAN ISIRMALARINDA VE BÖCEK                  </a:t>
            </a:r>
            <a:br>
              <a:rPr lang="tr-TR" altLang="tr-TR" sz="2800" b="1">
                <a:solidFill>
                  <a:srgbClr val="CC0000"/>
                </a:solidFill>
                <a:latin typeface="Arial" charset="0"/>
              </a:rPr>
            </a:br>
            <a:r>
              <a:rPr lang="tr-TR" altLang="tr-TR" sz="2800" b="1">
                <a:solidFill>
                  <a:srgbClr val="CC0000"/>
                </a:solidFill>
                <a:latin typeface="Arial" charset="0"/>
              </a:rPr>
              <a:t>           SOKMALARINDA GENEL BELİRTİLER</a:t>
            </a:r>
          </a:p>
        </p:txBody>
      </p:sp>
      <p:sp>
        <p:nvSpPr>
          <p:cNvPr id="21507" name="Rectangle 3"/>
          <p:cNvSpPr>
            <a:spLocks noGrp="1" noChangeArrowheads="1"/>
          </p:cNvSpPr>
          <p:nvPr>
            <p:ph type="body" sz="half" idx="1"/>
          </p:nvPr>
        </p:nvSpPr>
        <p:spPr>
          <a:xfrm>
            <a:off x="1428750" y="1812925"/>
            <a:ext cx="7500938" cy="5045075"/>
          </a:xfrm>
        </p:spPr>
        <p:txBody>
          <a:bodyPr>
            <a:normAutofit fontScale="92500" lnSpcReduction="20000"/>
          </a:bodyPr>
          <a:lstStyle/>
          <a:p>
            <a:pPr eaLnBrk="1" hangingPunct="1">
              <a:buFont typeface="Wingdings" pitchFamily="2" charset="2"/>
              <a:buNone/>
            </a:pPr>
            <a:endParaRPr lang="tr-TR" altLang="tr-TR" sz="2400" b="1">
              <a:solidFill>
                <a:schemeClr val="tx2"/>
              </a:solidFill>
              <a:latin typeface="Arial" charset="0"/>
            </a:endParaRPr>
          </a:p>
          <a:p>
            <a:pPr eaLnBrk="1" hangingPunct="1">
              <a:buClr>
                <a:srgbClr val="C00000"/>
              </a:buClr>
              <a:buFont typeface="Wingdings" pitchFamily="2" charset="2"/>
              <a:buChar char="Ø"/>
            </a:pPr>
            <a:r>
              <a:rPr lang="tr-TR" altLang="tr-TR" sz="2400" b="1">
                <a:latin typeface="Arial" charset="0"/>
              </a:rPr>
              <a:t>Acı, ağrı</a:t>
            </a:r>
          </a:p>
          <a:p>
            <a:pPr eaLnBrk="1" hangingPunct="1">
              <a:buClr>
                <a:srgbClr val="C00000"/>
              </a:buClr>
              <a:buFont typeface="Wingdings" pitchFamily="2" charset="2"/>
              <a:buChar char="Ø"/>
            </a:pPr>
            <a:r>
              <a:rPr lang="tr-TR" altLang="tr-TR" sz="2400" b="1">
                <a:latin typeface="Arial" charset="0"/>
              </a:rPr>
              <a:t>Şişlik, kızarıklık, morarma, iltihaplanma,</a:t>
            </a:r>
          </a:p>
          <a:p>
            <a:pPr eaLnBrk="1" hangingPunct="1">
              <a:buClr>
                <a:srgbClr val="C00000"/>
              </a:buClr>
              <a:buFont typeface="Wingdings" pitchFamily="2" charset="2"/>
              <a:buChar char="Ø"/>
            </a:pPr>
            <a:r>
              <a:rPr lang="tr-TR" altLang="tr-TR" sz="2400" b="1">
                <a:latin typeface="Arial" charset="0"/>
              </a:rPr>
              <a:t>Adele krampları, titreme ve karıncalanma,</a:t>
            </a:r>
          </a:p>
          <a:p>
            <a:pPr eaLnBrk="1" hangingPunct="1">
              <a:buClr>
                <a:srgbClr val="C00000"/>
              </a:buClr>
              <a:buFont typeface="Wingdings" pitchFamily="2" charset="2"/>
              <a:buChar char="Ø"/>
            </a:pPr>
            <a:r>
              <a:rPr lang="tr-TR" altLang="tr-TR" sz="2400" b="1">
                <a:latin typeface="Arial" charset="0"/>
              </a:rPr>
              <a:t>Huzursuzluk,</a:t>
            </a:r>
          </a:p>
          <a:p>
            <a:pPr eaLnBrk="1" hangingPunct="1">
              <a:buClr>
                <a:srgbClr val="C00000"/>
              </a:buClr>
              <a:buFont typeface="Wingdings" pitchFamily="2" charset="2"/>
              <a:buChar char="Ø"/>
            </a:pPr>
            <a:r>
              <a:rPr lang="tr-TR" altLang="tr-TR" sz="2400" b="1">
                <a:latin typeface="Arial" charset="0"/>
              </a:rPr>
              <a:t>Havale,</a:t>
            </a:r>
          </a:p>
          <a:p>
            <a:pPr eaLnBrk="1" hangingPunct="1">
              <a:buClr>
                <a:srgbClr val="C00000"/>
              </a:buClr>
              <a:buFont typeface="Wingdings" pitchFamily="2" charset="2"/>
              <a:buChar char="Ø"/>
            </a:pPr>
            <a:r>
              <a:rPr lang="tr-TR" altLang="tr-TR" sz="2400" b="1">
                <a:latin typeface="Arial" charset="0"/>
              </a:rPr>
              <a:t>Kanama,</a:t>
            </a:r>
          </a:p>
          <a:p>
            <a:pPr eaLnBrk="1" hangingPunct="1">
              <a:buClr>
                <a:srgbClr val="C00000"/>
              </a:buClr>
              <a:buFont typeface="Wingdings" pitchFamily="2" charset="2"/>
              <a:buChar char="Ø"/>
            </a:pPr>
            <a:r>
              <a:rPr lang="tr-TR" altLang="tr-TR" sz="2400" b="1">
                <a:latin typeface="Arial" charset="0"/>
              </a:rPr>
              <a:t>Kusma, karın ağrısı, ishal,</a:t>
            </a:r>
          </a:p>
          <a:p>
            <a:pPr eaLnBrk="1" hangingPunct="1">
              <a:buClr>
                <a:srgbClr val="C00000"/>
              </a:buClr>
              <a:buFont typeface="Wingdings" pitchFamily="2" charset="2"/>
              <a:buChar char="Ø"/>
            </a:pPr>
            <a:r>
              <a:rPr lang="tr-TR" altLang="tr-TR" sz="2400" b="1">
                <a:latin typeface="Arial" charset="0"/>
              </a:rPr>
              <a:t>Aşırı susuzluk,</a:t>
            </a:r>
          </a:p>
          <a:p>
            <a:pPr eaLnBrk="1" hangingPunct="1">
              <a:buClr>
                <a:srgbClr val="C00000"/>
              </a:buClr>
              <a:buFont typeface="Wingdings" pitchFamily="2" charset="2"/>
              <a:buChar char="Ø"/>
            </a:pPr>
            <a:r>
              <a:rPr lang="tr-TR" altLang="tr-TR" sz="2400" b="1">
                <a:latin typeface="Arial" charset="0"/>
              </a:rPr>
              <a:t>Dolaşım ve solunum sistemi fonksiyonlarında düzensizlik,</a:t>
            </a:r>
          </a:p>
          <a:p>
            <a:pPr eaLnBrk="1" hangingPunct="1">
              <a:buClr>
                <a:srgbClr val="C00000"/>
              </a:buClr>
              <a:buFont typeface="Wingdings" pitchFamily="2" charset="2"/>
              <a:buChar char="Ø"/>
            </a:pPr>
            <a:endParaRPr lang="tr-TR" altLang="tr-TR" sz="2400" b="1">
              <a:latin typeface="Arial" charset="0"/>
            </a:endParaRPr>
          </a:p>
          <a:p>
            <a:pPr eaLnBrk="1" hangingPunct="1">
              <a:buClr>
                <a:srgbClr val="C00000"/>
              </a:buClr>
              <a:buFont typeface="Wingdings" pitchFamily="2" charset="2"/>
              <a:buChar char="Ø"/>
            </a:pPr>
            <a:endParaRPr lang="tr-TR" altLang="tr-TR" sz="2400" b="1">
              <a:latin typeface="Arial" charset="0"/>
            </a:endParaRPr>
          </a:p>
          <a:p>
            <a:pPr eaLnBrk="1" hangingPunct="1">
              <a:buClr>
                <a:srgbClr val="C00000"/>
              </a:buClr>
              <a:buFont typeface="Wingdings" pitchFamily="2" charset="2"/>
              <a:buNone/>
            </a:pPr>
            <a:r>
              <a:rPr lang="tr-TR" altLang="tr-TR" sz="2400" b="1">
                <a:latin typeface="Arial" charset="0"/>
              </a:rPr>
              <a:t>    </a:t>
            </a:r>
            <a:endParaRPr lang="tr-TR" altLang="tr-TR" sz="2400" b="1">
              <a:solidFill>
                <a:schemeClr val="tx2"/>
              </a:solidFill>
              <a:latin typeface="Arial" charset="0"/>
            </a:endParaRPr>
          </a:p>
        </p:txBody>
      </p:sp>
      <p:sp>
        <p:nvSpPr>
          <p:cNvPr id="21508" name="Rectangle 5"/>
          <p:cNvSpPr>
            <a:spLocks noChangeArrowheads="1"/>
          </p:cNvSpPr>
          <p:nvPr/>
        </p:nvSpPr>
        <p:spPr bwMode="auto">
          <a:xfrm>
            <a:off x="3771900" y="27479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cs typeface="Arial"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cs typeface="Arial"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cs typeface="Arial" charset="0"/>
              </a:defRPr>
            </a:lvl3pPr>
            <a:lvl4pPr marL="1600200" indent="-228600" eaLnBrk="0" hangingPunct="0">
              <a:spcBef>
                <a:spcPct val="20000"/>
              </a:spcBef>
              <a:buClr>
                <a:schemeClr val="bg2"/>
              </a:buClr>
              <a:buFont typeface="Wingdings" pitchFamily="2" charset="2"/>
              <a:buChar char="§"/>
              <a:defRPr sz="2000">
                <a:solidFill>
                  <a:schemeClr val="tx1"/>
                </a:solidFill>
                <a:latin typeface="Verdana" pitchFamily="34" charset="0"/>
                <a:cs typeface="Arial" charset="0"/>
              </a:defRPr>
            </a:lvl4pPr>
            <a:lvl5pPr marL="2057400" indent="-228600" eaLnBrk="0" hangingPunct="0">
              <a:spcBef>
                <a:spcPct val="20000"/>
              </a:spcBef>
              <a:buClr>
                <a:schemeClr val="tx2"/>
              </a:buClr>
              <a:buSzPct val="80000"/>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9pPr>
          </a:lstStyle>
          <a:p>
            <a:pPr eaLnBrk="1" hangingPunct="1">
              <a:spcBef>
                <a:spcPct val="0"/>
              </a:spcBef>
              <a:buClrTx/>
              <a:buSzTx/>
              <a:buFontTx/>
              <a:buNone/>
            </a:pPr>
            <a:endParaRPr lang="tr-TR" altLang="tr-TR" sz="1200">
              <a:solidFill>
                <a:srgbClr val="000000"/>
              </a:solidFill>
              <a:latin typeface="Comic Sans MS" pitchFamily="66" charset="0"/>
            </a:endParaRPr>
          </a:p>
        </p:txBody>
      </p:sp>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315</a:t>
            </a:fld>
            <a:endParaRPr lang="tr-TR"/>
          </a:p>
        </p:txBody>
      </p:sp>
    </p:spTree>
    <p:extLst>
      <p:ext uri="{BB962C8B-B14F-4D97-AF65-F5344CB8AC3E}">
        <p14:creationId xmlns:p14="http://schemas.microsoft.com/office/powerpoint/2010/main" val="3535238576"/>
      </p:ext>
    </p:extLst>
  </p:cSld>
  <p:clrMapOvr>
    <a:masterClrMapping/>
  </p:clrMapOvr>
  <p:transition>
    <p:random/>
  </p:transition>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body" sz="half" idx="1"/>
          </p:nvPr>
        </p:nvSpPr>
        <p:spPr>
          <a:xfrm>
            <a:off x="642938" y="2428875"/>
            <a:ext cx="8215312" cy="4173538"/>
          </a:xfrm>
        </p:spPr>
        <p:txBody>
          <a:bodyPr/>
          <a:lstStyle/>
          <a:p>
            <a:pPr eaLnBrk="1" hangingPunct="1">
              <a:lnSpc>
                <a:spcPct val="160000"/>
              </a:lnSpc>
              <a:buClr>
                <a:srgbClr val="CC0000"/>
              </a:buClr>
              <a:buFont typeface="Wingdings" pitchFamily="2" charset="2"/>
              <a:buChar char="Ø"/>
            </a:pPr>
            <a:r>
              <a:rPr lang="tr-TR" altLang="tr-TR" sz="2400" b="1">
                <a:latin typeface="Arial" charset="0"/>
              </a:rPr>
              <a:t>Hasta/yaralının bilinci ve yaşamsal bulguları kontrol edilir,</a:t>
            </a:r>
          </a:p>
          <a:p>
            <a:pPr algn="just" eaLnBrk="1" hangingPunct="1">
              <a:lnSpc>
                <a:spcPct val="160000"/>
              </a:lnSpc>
              <a:buClr>
                <a:srgbClr val="CC0000"/>
              </a:buClr>
              <a:buFont typeface="Wingdings" pitchFamily="2" charset="2"/>
              <a:buChar char="Ø"/>
            </a:pPr>
            <a:r>
              <a:rPr lang="tr-TR" altLang="tr-TR" sz="2400" b="1">
                <a:latin typeface="Arial" charset="0"/>
              </a:rPr>
              <a:t>Kedi, köpek ısırmalarında yara 5 dk. süreyle sabun ve soğuk suyla yıkanır; arı, akrep ve yılan sokmasında ise sadece soğuk uygulama yapılır</a:t>
            </a:r>
          </a:p>
        </p:txBody>
      </p:sp>
      <p:sp>
        <p:nvSpPr>
          <p:cNvPr id="22531" name="Text Box 5"/>
          <p:cNvSpPr txBox="1">
            <a:spLocks noChangeArrowheads="1"/>
          </p:cNvSpPr>
          <p:nvPr/>
        </p:nvSpPr>
        <p:spPr bwMode="auto">
          <a:xfrm>
            <a:off x="971600" y="404663"/>
            <a:ext cx="7000875"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cs typeface="Arial"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cs typeface="Arial"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cs typeface="Arial" charset="0"/>
              </a:defRPr>
            </a:lvl3pPr>
            <a:lvl4pPr marL="1600200" indent="-228600" eaLnBrk="0" hangingPunct="0">
              <a:spcBef>
                <a:spcPct val="20000"/>
              </a:spcBef>
              <a:buClr>
                <a:schemeClr val="bg2"/>
              </a:buClr>
              <a:buFont typeface="Wingdings" pitchFamily="2" charset="2"/>
              <a:buChar char="§"/>
              <a:defRPr sz="2000">
                <a:solidFill>
                  <a:schemeClr val="tx1"/>
                </a:solidFill>
                <a:latin typeface="Verdana" pitchFamily="34" charset="0"/>
                <a:cs typeface="Arial" charset="0"/>
              </a:defRPr>
            </a:lvl4pPr>
            <a:lvl5pPr marL="2057400" indent="-228600" eaLnBrk="0" hangingPunct="0">
              <a:spcBef>
                <a:spcPct val="20000"/>
              </a:spcBef>
              <a:buClr>
                <a:schemeClr val="tx2"/>
              </a:buClr>
              <a:buSzPct val="80000"/>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9pPr>
          </a:lstStyle>
          <a:p>
            <a:pPr algn="ctr">
              <a:spcBef>
                <a:spcPct val="50000"/>
              </a:spcBef>
              <a:buClrTx/>
              <a:buSzTx/>
              <a:buFontTx/>
              <a:buNone/>
            </a:pPr>
            <a:r>
              <a:rPr lang="tr-TR" altLang="tr-TR" sz="3200" dirty="0">
                <a:solidFill>
                  <a:srgbClr val="CC0000"/>
                </a:solidFill>
                <a:latin typeface="Arial" charset="0"/>
              </a:rPr>
              <a:t> </a:t>
            </a:r>
            <a:r>
              <a:rPr lang="tr-TR" altLang="tr-TR" b="1" dirty="0">
                <a:solidFill>
                  <a:srgbClr val="CC0000"/>
                </a:solidFill>
                <a:latin typeface="Arial" charset="0"/>
              </a:rPr>
              <a:t>KARA CANLILARININ ISIRMALARINDA </a:t>
            </a:r>
          </a:p>
          <a:p>
            <a:pPr algn="ctr">
              <a:spcBef>
                <a:spcPct val="50000"/>
              </a:spcBef>
              <a:buClrTx/>
              <a:buSzTx/>
              <a:buFontTx/>
              <a:buNone/>
            </a:pPr>
            <a:r>
              <a:rPr lang="tr-TR" altLang="tr-TR" b="1" dirty="0">
                <a:solidFill>
                  <a:srgbClr val="CC0000"/>
                </a:solidFill>
                <a:latin typeface="Arial" charset="0"/>
              </a:rPr>
              <a:t>VE  SOKMALARINDA İLK YARDIM</a:t>
            </a: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316</a:t>
            </a:fld>
            <a:endParaRPr lang="tr-TR"/>
          </a:p>
        </p:txBody>
      </p:sp>
    </p:spTree>
    <p:extLst>
      <p:ext uri="{BB962C8B-B14F-4D97-AF65-F5344CB8AC3E}">
        <p14:creationId xmlns:p14="http://schemas.microsoft.com/office/powerpoint/2010/main" val="2157995289"/>
      </p:ext>
    </p:extLst>
  </p:cSld>
  <p:clrMapOvr>
    <a:masterClrMapping/>
  </p:clrMapOvr>
  <p:transition>
    <p:random/>
  </p:transition>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body" sz="half" idx="1"/>
          </p:nvPr>
        </p:nvSpPr>
        <p:spPr>
          <a:xfrm>
            <a:off x="642938" y="2571750"/>
            <a:ext cx="8501062" cy="4030663"/>
          </a:xfrm>
        </p:spPr>
        <p:txBody>
          <a:bodyPr/>
          <a:lstStyle/>
          <a:p>
            <a:pPr eaLnBrk="1" hangingPunct="1">
              <a:lnSpc>
                <a:spcPct val="160000"/>
              </a:lnSpc>
              <a:buClr>
                <a:srgbClr val="CC0000"/>
              </a:buClr>
              <a:buFont typeface="Wingdings" pitchFamily="2" charset="2"/>
              <a:buChar char="Ø"/>
            </a:pPr>
            <a:r>
              <a:rPr lang="tr-TR" altLang="tr-TR" sz="2400" b="1">
                <a:latin typeface="Arial" charset="0"/>
              </a:rPr>
              <a:t>Arı sokmalarında iğnesi görünüyorsa çıkarılır,</a:t>
            </a:r>
          </a:p>
          <a:p>
            <a:pPr eaLnBrk="1" hangingPunct="1">
              <a:lnSpc>
                <a:spcPct val="160000"/>
              </a:lnSpc>
              <a:buClr>
                <a:srgbClr val="CC0000"/>
              </a:buClr>
              <a:buFont typeface="Wingdings" pitchFamily="2" charset="2"/>
              <a:buChar char="Ø"/>
            </a:pPr>
            <a:r>
              <a:rPr lang="tr-TR" altLang="tr-TR" sz="2400" b="1">
                <a:latin typeface="Arial" charset="0"/>
              </a:rPr>
              <a:t>Yaranın üstü temiz ve nemli bir bezle kapatılır,</a:t>
            </a:r>
          </a:p>
          <a:p>
            <a:pPr eaLnBrk="1" hangingPunct="1">
              <a:lnSpc>
                <a:spcPct val="160000"/>
              </a:lnSpc>
              <a:buClr>
                <a:srgbClr val="CC0000"/>
              </a:buClr>
              <a:buFont typeface="Wingdings" pitchFamily="2" charset="2"/>
              <a:buChar char="Ø"/>
            </a:pPr>
            <a:r>
              <a:rPr lang="tr-TR" altLang="tr-TR" sz="2400" b="1">
                <a:latin typeface="Arial" charset="0"/>
              </a:rPr>
              <a:t>Kanama varsa durdurulur,</a:t>
            </a:r>
          </a:p>
        </p:txBody>
      </p:sp>
      <p:sp>
        <p:nvSpPr>
          <p:cNvPr id="23555" name="Text Box 5"/>
          <p:cNvSpPr txBox="1">
            <a:spLocks noChangeArrowheads="1"/>
          </p:cNvSpPr>
          <p:nvPr/>
        </p:nvSpPr>
        <p:spPr bwMode="auto">
          <a:xfrm>
            <a:off x="1043608" y="404664"/>
            <a:ext cx="714375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cs typeface="Arial"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cs typeface="Arial"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cs typeface="Arial" charset="0"/>
              </a:defRPr>
            </a:lvl3pPr>
            <a:lvl4pPr marL="1600200" indent="-228600" eaLnBrk="0" hangingPunct="0">
              <a:spcBef>
                <a:spcPct val="20000"/>
              </a:spcBef>
              <a:buClr>
                <a:schemeClr val="bg2"/>
              </a:buClr>
              <a:buFont typeface="Wingdings" pitchFamily="2" charset="2"/>
              <a:buChar char="§"/>
              <a:defRPr sz="2000">
                <a:solidFill>
                  <a:schemeClr val="tx1"/>
                </a:solidFill>
                <a:latin typeface="Verdana" pitchFamily="34" charset="0"/>
                <a:cs typeface="Arial" charset="0"/>
              </a:defRPr>
            </a:lvl4pPr>
            <a:lvl5pPr marL="2057400" indent="-228600" eaLnBrk="0" hangingPunct="0">
              <a:spcBef>
                <a:spcPct val="20000"/>
              </a:spcBef>
              <a:buClr>
                <a:schemeClr val="tx2"/>
              </a:buClr>
              <a:buSzPct val="80000"/>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9pPr>
          </a:lstStyle>
          <a:p>
            <a:pPr algn="ctr">
              <a:spcBef>
                <a:spcPct val="50000"/>
              </a:spcBef>
              <a:buClrTx/>
              <a:buSzTx/>
              <a:buFontTx/>
              <a:buNone/>
            </a:pPr>
            <a:r>
              <a:rPr lang="tr-TR" altLang="tr-TR" sz="3200" dirty="0">
                <a:solidFill>
                  <a:srgbClr val="CC0000"/>
                </a:solidFill>
                <a:latin typeface="Arial" charset="0"/>
              </a:rPr>
              <a:t> </a:t>
            </a:r>
            <a:r>
              <a:rPr lang="tr-TR" altLang="tr-TR" b="1" dirty="0">
                <a:solidFill>
                  <a:srgbClr val="CC0000"/>
                </a:solidFill>
                <a:latin typeface="Arial" charset="0"/>
              </a:rPr>
              <a:t>KARA CANLILARININ ISIRMALARINDA</a:t>
            </a:r>
          </a:p>
          <a:p>
            <a:pPr algn="ctr">
              <a:spcBef>
                <a:spcPct val="50000"/>
              </a:spcBef>
              <a:buClrTx/>
              <a:buSzTx/>
              <a:buFontTx/>
              <a:buNone/>
            </a:pPr>
            <a:r>
              <a:rPr lang="tr-TR" altLang="tr-TR" b="1" dirty="0">
                <a:solidFill>
                  <a:srgbClr val="CC0000"/>
                </a:solidFill>
                <a:latin typeface="Arial" charset="0"/>
              </a:rPr>
              <a:t> VE  SOKMALARINDA İLK YARDIM</a:t>
            </a: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317</a:t>
            </a:fld>
            <a:endParaRPr lang="tr-TR"/>
          </a:p>
        </p:txBody>
      </p:sp>
    </p:spTree>
    <p:extLst>
      <p:ext uri="{BB962C8B-B14F-4D97-AF65-F5344CB8AC3E}">
        <p14:creationId xmlns:p14="http://schemas.microsoft.com/office/powerpoint/2010/main" val="768055798"/>
      </p:ext>
    </p:extLst>
  </p:cSld>
  <p:clrMapOvr>
    <a:masterClrMapping/>
  </p:clrMapOvr>
  <p:transition>
    <p:random/>
  </p:transition>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body" sz="half" idx="1"/>
          </p:nvPr>
        </p:nvSpPr>
        <p:spPr>
          <a:xfrm>
            <a:off x="642938" y="2428875"/>
            <a:ext cx="8501062" cy="4173538"/>
          </a:xfrm>
        </p:spPr>
        <p:txBody>
          <a:bodyPr/>
          <a:lstStyle/>
          <a:p>
            <a:pPr eaLnBrk="1" hangingPunct="1">
              <a:lnSpc>
                <a:spcPct val="160000"/>
              </a:lnSpc>
              <a:buClr>
                <a:srgbClr val="CC0000"/>
              </a:buClr>
              <a:buFont typeface="Wingdings" pitchFamily="2" charset="2"/>
              <a:buChar char="Ø"/>
            </a:pPr>
            <a:r>
              <a:rPr lang="tr-TR" altLang="tr-TR" sz="2400" b="1">
                <a:latin typeface="Arial" charset="0"/>
              </a:rPr>
              <a:t>Dolaşımı engellemeyecek şekilde ısırılan bölgenin üst tarafına bandaj uygulanır,</a:t>
            </a:r>
          </a:p>
          <a:p>
            <a:pPr eaLnBrk="1" hangingPunct="1">
              <a:lnSpc>
                <a:spcPct val="160000"/>
              </a:lnSpc>
              <a:buClr>
                <a:srgbClr val="CC0000"/>
              </a:buClr>
              <a:buFont typeface="Wingdings" pitchFamily="2" charset="2"/>
              <a:buChar char="Ø"/>
            </a:pPr>
            <a:r>
              <a:rPr lang="tr-TR" altLang="tr-TR" sz="2400" b="1">
                <a:latin typeface="Arial" charset="0"/>
              </a:rPr>
              <a:t>Yaraya yakın bölgedeki yüzük, bilezik vb. takılar çıkarılır,</a:t>
            </a:r>
          </a:p>
          <a:p>
            <a:pPr eaLnBrk="1" hangingPunct="1">
              <a:lnSpc>
                <a:spcPct val="160000"/>
              </a:lnSpc>
              <a:buClr>
                <a:srgbClr val="CC0000"/>
              </a:buClr>
              <a:buFont typeface="Wingdings" pitchFamily="2" charset="2"/>
              <a:buChar char="Ø"/>
            </a:pPr>
            <a:r>
              <a:rPr lang="tr-TR" altLang="tr-TR" sz="2400" b="1">
                <a:latin typeface="Arial" charset="0"/>
              </a:rPr>
              <a:t>Yara üzerine hiçbir girişim yapılmaz,</a:t>
            </a:r>
          </a:p>
          <a:p>
            <a:pPr eaLnBrk="1" hangingPunct="1">
              <a:lnSpc>
                <a:spcPct val="160000"/>
              </a:lnSpc>
              <a:buClr>
                <a:srgbClr val="CC0000"/>
              </a:buClr>
              <a:buFont typeface="Wingdings" pitchFamily="2" charset="2"/>
              <a:buChar char="Ø"/>
            </a:pPr>
            <a:endParaRPr lang="tr-TR" altLang="tr-TR" sz="2400" b="1">
              <a:latin typeface="Arial" charset="0"/>
            </a:endParaRPr>
          </a:p>
          <a:p>
            <a:pPr eaLnBrk="1" hangingPunct="1">
              <a:lnSpc>
                <a:spcPct val="160000"/>
              </a:lnSpc>
              <a:buClr>
                <a:srgbClr val="CC0000"/>
              </a:buClr>
              <a:buFont typeface="Wingdings" pitchFamily="2" charset="2"/>
              <a:buChar char="Ø"/>
            </a:pPr>
            <a:endParaRPr lang="tr-TR" altLang="tr-TR" sz="2400" b="1">
              <a:latin typeface="Arial" charset="0"/>
            </a:endParaRPr>
          </a:p>
        </p:txBody>
      </p:sp>
      <p:sp>
        <p:nvSpPr>
          <p:cNvPr id="24579" name="Text Box 5"/>
          <p:cNvSpPr txBox="1">
            <a:spLocks noChangeArrowheads="1"/>
          </p:cNvSpPr>
          <p:nvPr/>
        </p:nvSpPr>
        <p:spPr bwMode="auto">
          <a:xfrm>
            <a:off x="1115616" y="500063"/>
            <a:ext cx="7000875"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cs typeface="Arial"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cs typeface="Arial"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cs typeface="Arial" charset="0"/>
              </a:defRPr>
            </a:lvl3pPr>
            <a:lvl4pPr marL="1600200" indent="-228600" eaLnBrk="0" hangingPunct="0">
              <a:spcBef>
                <a:spcPct val="20000"/>
              </a:spcBef>
              <a:buClr>
                <a:schemeClr val="bg2"/>
              </a:buClr>
              <a:buFont typeface="Wingdings" pitchFamily="2" charset="2"/>
              <a:buChar char="§"/>
              <a:defRPr sz="2000">
                <a:solidFill>
                  <a:schemeClr val="tx1"/>
                </a:solidFill>
                <a:latin typeface="Verdana" pitchFamily="34" charset="0"/>
                <a:cs typeface="Arial" charset="0"/>
              </a:defRPr>
            </a:lvl4pPr>
            <a:lvl5pPr marL="2057400" indent="-228600" eaLnBrk="0" hangingPunct="0">
              <a:spcBef>
                <a:spcPct val="20000"/>
              </a:spcBef>
              <a:buClr>
                <a:schemeClr val="tx2"/>
              </a:buClr>
              <a:buSzPct val="80000"/>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9pPr>
          </a:lstStyle>
          <a:p>
            <a:pPr algn="ctr">
              <a:spcBef>
                <a:spcPct val="50000"/>
              </a:spcBef>
              <a:buClrTx/>
              <a:buSzTx/>
              <a:buFontTx/>
              <a:buNone/>
            </a:pPr>
            <a:r>
              <a:rPr lang="tr-TR" altLang="tr-TR" b="1" dirty="0">
                <a:solidFill>
                  <a:srgbClr val="CC0000"/>
                </a:solidFill>
                <a:latin typeface="Arial" charset="0"/>
              </a:rPr>
              <a:t> KARA CANLILARININ ISIRMALARINDA </a:t>
            </a:r>
          </a:p>
          <a:p>
            <a:pPr algn="ctr">
              <a:spcBef>
                <a:spcPct val="50000"/>
              </a:spcBef>
              <a:buClrTx/>
              <a:buSzTx/>
              <a:buFontTx/>
              <a:buNone/>
            </a:pPr>
            <a:r>
              <a:rPr lang="tr-TR" altLang="tr-TR" b="1" dirty="0">
                <a:solidFill>
                  <a:srgbClr val="CC0000"/>
                </a:solidFill>
                <a:latin typeface="Arial" charset="0"/>
              </a:rPr>
              <a:t>VE  SOKMALARINDA İLK YARDIM</a:t>
            </a: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318</a:t>
            </a:fld>
            <a:endParaRPr lang="tr-TR"/>
          </a:p>
        </p:txBody>
      </p:sp>
    </p:spTree>
    <p:extLst>
      <p:ext uri="{BB962C8B-B14F-4D97-AF65-F5344CB8AC3E}">
        <p14:creationId xmlns:p14="http://schemas.microsoft.com/office/powerpoint/2010/main" val="3155611754"/>
      </p:ext>
    </p:extLst>
  </p:cSld>
  <p:clrMapOvr>
    <a:masterClrMapping/>
  </p:clrMapOvr>
  <p:transition>
    <p:random/>
  </p:transition>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body" sz="half" idx="1"/>
          </p:nvPr>
        </p:nvSpPr>
        <p:spPr>
          <a:xfrm>
            <a:off x="642938" y="2357438"/>
            <a:ext cx="8501062" cy="4244975"/>
          </a:xfrm>
        </p:spPr>
        <p:txBody>
          <a:bodyPr/>
          <a:lstStyle/>
          <a:p>
            <a:pPr eaLnBrk="1" hangingPunct="1">
              <a:lnSpc>
                <a:spcPct val="160000"/>
              </a:lnSpc>
              <a:buClr>
                <a:srgbClr val="CC0000"/>
              </a:buClr>
              <a:buFont typeface="Wingdings" pitchFamily="2" charset="2"/>
              <a:buChar char="Ø"/>
            </a:pPr>
            <a:r>
              <a:rPr lang="tr-TR" altLang="tr-TR" sz="2400" b="1">
                <a:latin typeface="Arial" charset="0"/>
              </a:rPr>
              <a:t>Isırma/ sokmanın olduğu bölge hareket ettirilmez,</a:t>
            </a:r>
          </a:p>
          <a:p>
            <a:pPr eaLnBrk="1" hangingPunct="1">
              <a:lnSpc>
                <a:spcPct val="160000"/>
              </a:lnSpc>
              <a:buClr>
                <a:srgbClr val="CC0000"/>
              </a:buClr>
              <a:buFont typeface="Wingdings" pitchFamily="2" charset="2"/>
              <a:buChar char="Ø"/>
            </a:pPr>
            <a:endParaRPr lang="tr-TR" altLang="tr-TR" sz="2400" b="1">
              <a:latin typeface="Arial" charset="0"/>
            </a:endParaRPr>
          </a:p>
          <a:p>
            <a:pPr eaLnBrk="1" hangingPunct="1">
              <a:lnSpc>
                <a:spcPct val="160000"/>
              </a:lnSpc>
              <a:buClr>
                <a:srgbClr val="CC0000"/>
              </a:buClr>
              <a:buFont typeface="Wingdings" pitchFamily="2" charset="2"/>
              <a:buChar char="Ø"/>
            </a:pPr>
            <a:r>
              <a:rPr lang="tr-TR" altLang="tr-TR" sz="2400" b="1">
                <a:latin typeface="Arial" charset="0"/>
              </a:rPr>
              <a:t>Hasta/yaralı, kuduz ve tetanos açısından uyarılır,</a:t>
            </a:r>
          </a:p>
          <a:p>
            <a:pPr eaLnBrk="1" hangingPunct="1">
              <a:lnSpc>
                <a:spcPct val="160000"/>
              </a:lnSpc>
              <a:buClr>
                <a:srgbClr val="CC0000"/>
              </a:buClr>
              <a:buFont typeface="Wingdings" pitchFamily="2" charset="2"/>
              <a:buNone/>
            </a:pPr>
            <a:endParaRPr lang="tr-TR" altLang="tr-TR" sz="2400" b="1">
              <a:latin typeface="Arial" charset="0"/>
            </a:endParaRPr>
          </a:p>
          <a:p>
            <a:pPr eaLnBrk="1" hangingPunct="1">
              <a:lnSpc>
                <a:spcPct val="160000"/>
              </a:lnSpc>
              <a:buClr>
                <a:srgbClr val="CC0000"/>
              </a:buClr>
              <a:buFont typeface="Wingdings" pitchFamily="2" charset="2"/>
              <a:buChar char="Ø"/>
            </a:pPr>
            <a:r>
              <a:rPr lang="tr-TR" altLang="tr-TR" sz="2400" b="1">
                <a:latin typeface="Arial" charset="0"/>
              </a:rPr>
              <a:t>Alerji hikayesi olan durumlarda 112 aranır,</a:t>
            </a:r>
          </a:p>
          <a:p>
            <a:pPr eaLnBrk="1" hangingPunct="1">
              <a:lnSpc>
                <a:spcPct val="160000"/>
              </a:lnSpc>
              <a:buClr>
                <a:srgbClr val="CC0000"/>
              </a:buClr>
              <a:buFont typeface="Wingdings" pitchFamily="2" charset="2"/>
              <a:buChar char="Ø"/>
            </a:pPr>
            <a:endParaRPr lang="tr-TR" altLang="tr-TR" sz="2400" b="1">
              <a:latin typeface="Arial" charset="0"/>
            </a:endParaRPr>
          </a:p>
          <a:p>
            <a:pPr eaLnBrk="1" hangingPunct="1">
              <a:lnSpc>
                <a:spcPct val="160000"/>
              </a:lnSpc>
              <a:buClr>
                <a:srgbClr val="CC0000"/>
              </a:buClr>
              <a:buFont typeface="Wingdings" pitchFamily="2" charset="2"/>
              <a:buChar char="Ø"/>
            </a:pPr>
            <a:endParaRPr lang="tr-TR" altLang="tr-TR" sz="2400" b="1">
              <a:latin typeface="Arial" charset="0"/>
            </a:endParaRPr>
          </a:p>
        </p:txBody>
      </p:sp>
      <p:sp>
        <p:nvSpPr>
          <p:cNvPr id="25603" name="Text Box 5"/>
          <p:cNvSpPr txBox="1">
            <a:spLocks noChangeArrowheads="1"/>
          </p:cNvSpPr>
          <p:nvPr/>
        </p:nvSpPr>
        <p:spPr bwMode="auto">
          <a:xfrm>
            <a:off x="1000125" y="500063"/>
            <a:ext cx="7643813"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cs typeface="Arial"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cs typeface="Arial"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cs typeface="Arial" charset="0"/>
              </a:defRPr>
            </a:lvl3pPr>
            <a:lvl4pPr marL="1600200" indent="-228600" eaLnBrk="0" hangingPunct="0">
              <a:spcBef>
                <a:spcPct val="20000"/>
              </a:spcBef>
              <a:buClr>
                <a:schemeClr val="bg2"/>
              </a:buClr>
              <a:buFont typeface="Wingdings" pitchFamily="2" charset="2"/>
              <a:buChar char="§"/>
              <a:defRPr sz="2000">
                <a:solidFill>
                  <a:schemeClr val="tx1"/>
                </a:solidFill>
                <a:latin typeface="Verdana" pitchFamily="34" charset="0"/>
                <a:cs typeface="Arial" charset="0"/>
              </a:defRPr>
            </a:lvl4pPr>
            <a:lvl5pPr marL="2057400" indent="-228600" eaLnBrk="0" hangingPunct="0">
              <a:spcBef>
                <a:spcPct val="20000"/>
              </a:spcBef>
              <a:buClr>
                <a:schemeClr val="tx2"/>
              </a:buClr>
              <a:buSzPct val="80000"/>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9pPr>
          </a:lstStyle>
          <a:p>
            <a:pPr algn="ctr">
              <a:spcBef>
                <a:spcPct val="50000"/>
              </a:spcBef>
              <a:buClrTx/>
              <a:buSzTx/>
              <a:buFontTx/>
              <a:buNone/>
            </a:pPr>
            <a:r>
              <a:rPr lang="tr-TR" altLang="tr-TR" b="1" dirty="0">
                <a:solidFill>
                  <a:srgbClr val="CC0000"/>
                </a:solidFill>
                <a:latin typeface="Arial" charset="0"/>
              </a:rPr>
              <a:t> KARA CANLILARININ ISIRMALARINDA </a:t>
            </a:r>
          </a:p>
          <a:p>
            <a:pPr algn="ctr">
              <a:spcBef>
                <a:spcPct val="50000"/>
              </a:spcBef>
              <a:buClrTx/>
              <a:buSzTx/>
              <a:buFontTx/>
              <a:buNone/>
            </a:pPr>
            <a:r>
              <a:rPr lang="tr-TR" altLang="tr-TR" b="1" dirty="0">
                <a:solidFill>
                  <a:srgbClr val="CC0000"/>
                </a:solidFill>
                <a:latin typeface="Arial" charset="0"/>
              </a:rPr>
              <a:t>VE  SOKMALARINDA İLK YARDIM</a:t>
            </a: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319</a:t>
            </a:fld>
            <a:endParaRPr lang="tr-TR"/>
          </a:p>
        </p:txBody>
      </p:sp>
    </p:spTree>
    <p:extLst>
      <p:ext uri="{BB962C8B-B14F-4D97-AF65-F5344CB8AC3E}">
        <p14:creationId xmlns:p14="http://schemas.microsoft.com/office/powerpoint/2010/main" val="99314520"/>
      </p:ext>
    </p:extLst>
  </p:cSld>
  <p:clrMapOvr>
    <a:masterClrMapping/>
  </p:clrMapOvr>
  <p:transition>
    <p:rand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143125" y="1143000"/>
            <a:ext cx="6148388" cy="906463"/>
          </a:xfrm>
        </p:spPr>
        <p:txBody>
          <a:bodyPr>
            <a:normAutofit fontScale="90000"/>
          </a:bodyPr>
          <a:lstStyle/>
          <a:p>
            <a:pPr algn="ctr" eaLnBrk="1" hangingPunct="1"/>
            <a:r>
              <a:rPr lang="tr-TR" altLang="tr-TR" sz="3200" b="1">
                <a:solidFill>
                  <a:srgbClr val="CC0000"/>
                </a:solidFill>
                <a:latin typeface="Arial" charset="0"/>
              </a:rPr>
              <a:t>OLAY YERİNİN DEĞERLENDİRİLMESİNDE </a:t>
            </a:r>
            <a:br>
              <a:rPr lang="tr-TR" altLang="tr-TR" sz="3200" b="1">
                <a:solidFill>
                  <a:srgbClr val="CC0000"/>
                </a:solidFill>
                <a:latin typeface="Arial" charset="0"/>
              </a:rPr>
            </a:br>
            <a:r>
              <a:rPr lang="tr-TR" altLang="tr-TR" sz="3200" b="1">
                <a:solidFill>
                  <a:srgbClr val="CC0000"/>
                </a:solidFill>
                <a:latin typeface="Arial" charset="0"/>
              </a:rPr>
              <a:t>YAPILACAK İŞLER</a:t>
            </a:r>
            <a:endParaRPr lang="tr-TR" altLang="tr-TR" sz="3200" b="1">
              <a:solidFill>
                <a:srgbClr val="CC0000"/>
              </a:solidFill>
              <a:latin typeface="Comic Sans MS" pitchFamily="66" charset="0"/>
            </a:endParaRPr>
          </a:p>
        </p:txBody>
      </p:sp>
      <p:sp>
        <p:nvSpPr>
          <p:cNvPr id="10243" name="Rectangle 3"/>
          <p:cNvSpPr>
            <a:spLocks noGrp="1" noChangeArrowheads="1"/>
          </p:cNvSpPr>
          <p:nvPr>
            <p:ph type="body" sz="half" idx="1"/>
          </p:nvPr>
        </p:nvSpPr>
        <p:spPr>
          <a:xfrm>
            <a:off x="611188" y="1857375"/>
            <a:ext cx="8389937" cy="5000625"/>
          </a:xfrm>
        </p:spPr>
        <p:txBody>
          <a:bodyPr/>
          <a:lstStyle/>
          <a:p>
            <a:pPr eaLnBrk="1" hangingPunct="1">
              <a:buClr>
                <a:srgbClr val="C00000"/>
              </a:buClr>
              <a:buFont typeface="Wingdings" pitchFamily="2" charset="2"/>
              <a:buChar char="Ø"/>
            </a:pPr>
            <a:endParaRPr lang="tr-TR" altLang="tr-TR" sz="2400" b="1">
              <a:latin typeface="Arial" charset="0"/>
            </a:endParaRPr>
          </a:p>
          <a:p>
            <a:pPr eaLnBrk="1" hangingPunct="1">
              <a:buClr>
                <a:srgbClr val="C00000"/>
              </a:buClr>
              <a:buFont typeface="Wingdings" pitchFamily="2" charset="2"/>
              <a:buChar char="Ø"/>
            </a:pPr>
            <a:endParaRPr lang="tr-TR" altLang="tr-TR" sz="2400" b="1">
              <a:latin typeface="Arial" charset="0"/>
            </a:endParaRPr>
          </a:p>
          <a:p>
            <a:pPr eaLnBrk="1" hangingPunct="1">
              <a:buClr>
                <a:srgbClr val="C00000"/>
              </a:buClr>
              <a:buFont typeface="Wingdings" pitchFamily="2" charset="2"/>
              <a:buChar char="Ø"/>
            </a:pPr>
            <a:r>
              <a:rPr lang="tr-TR" altLang="tr-TR" sz="2400" b="1">
                <a:latin typeface="Arial" charset="0"/>
              </a:rPr>
              <a:t>Kazaya uğrayan aracın kontak anahtarı kapatılmalıdır.</a:t>
            </a:r>
          </a:p>
          <a:p>
            <a:pPr eaLnBrk="1" hangingPunct="1">
              <a:buClr>
                <a:srgbClr val="C00000"/>
              </a:buClr>
              <a:buFont typeface="Wingdings" pitchFamily="2" charset="2"/>
              <a:buChar char="Ø"/>
            </a:pPr>
            <a:endParaRPr lang="tr-TR" altLang="tr-TR" sz="2400" b="1">
              <a:latin typeface="Arial" charset="0"/>
            </a:endParaRPr>
          </a:p>
          <a:p>
            <a:pPr eaLnBrk="1" hangingPunct="1">
              <a:buClr>
                <a:srgbClr val="C00000"/>
              </a:buClr>
              <a:buFont typeface="Wingdings" pitchFamily="2" charset="2"/>
              <a:buChar char="Ø"/>
            </a:pPr>
            <a:r>
              <a:rPr lang="tr-TR" altLang="tr-TR" sz="2400" b="1">
                <a:latin typeface="Arial" charset="0"/>
              </a:rPr>
              <a:t>Olay yerinde sigara içilmemeli ve içilmesine izin verilmemelidir.</a:t>
            </a:r>
          </a:p>
          <a:p>
            <a:pPr eaLnBrk="1" hangingPunct="1">
              <a:buClr>
                <a:srgbClr val="C00000"/>
              </a:buClr>
              <a:buFont typeface="Wingdings" pitchFamily="2" charset="2"/>
              <a:buChar char="Ø"/>
            </a:pPr>
            <a:endParaRPr lang="tr-TR" altLang="tr-TR" sz="2400" b="1">
              <a:latin typeface="Arial" charset="0"/>
            </a:endParaRPr>
          </a:p>
          <a:p>
            <a:pPr eaLnBrk="1" hangingPunct="1">
              <a:buClr>
                <a:srgbClr val="C00000"/>
              </a:buClr>
              <a:buFont typeface="Wingdings" pitchFamily="2" charset="2"/>
              <a:buChar char="Ø"/>
            </a:pPr>
            <a:r>
              <a:rPr lang="tr-TR" altLang="tr-TR" sz="2400" b="1">
                <a:latin typeface="Arial" charset="0"/>
              </a:rPr>
              <a:t>Hasta/yaralılar yerlerinden kımıldatılmamalıdır.</a:t>
            </a:r>
          </a:p>
          <a:p>
            <a:pPr eaLnBrk="1" hangingPunct="1">
              <a:buClr>
                <a:srgbClr val="C00000"/>
              </a:buClr>
              <a:buFont typeface="Wingdings" pitchFamily="2" charset="2"/>
              <a:buChar char="Ø"/>
            </a:pPr>
            <a:endParaRPr lang="tr-TR" altLang="tr-TR" sz="2400" b="1">
              <a:latin typeface="Arial" charset="0"/>
            </a:endParaRP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32</a:t>
            </a:fld>
            <a:endParaRPr lang="tr-TR"/>
          </a:p>
        </p:txBody>
      </p:sp>
    </p:spTree>
    <p:extLst>
      <p:ext uri="{BB962C8B-B14F-4D97-AF65-F5344CB8AC3E}">
        <p14:creationId xmlns:p14="http://schemas.microsoft.com/office/powerpoint/2010/main" val="3935013464"/>
      </p:ext>
    </p:extLst>
  </p:cSld>
  <p:clrMapOvr>
    <a:masterClrMapping/>
  </p:clrMapOvr>
  <p:transition>
    <p:random/>
  </p:transition>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2 Metin Yer Tutucusu"/>
          <p:cNvSpPr>
            <a:spLocks noGrp="1"/>
          </p:cNvSpPr>
          <p:nvPr>
            <p:ph type="body" sz="half" idx="1"/>
          </p:nvPr>
        </p:nvSpPr>
        <p:spPr>
          <a:xfrm>
            <a:off x="785813" y="2143125"/>
            <a:ext cx="4038600" cy="4530725"/>
          </a:xfrm>
        </p:spPr>
        <p:txBody>
          <a:bodyPr/>
          <a:lstStyle/>
          <a:p>
            <a:pPr>
              <a:buFont typeface="Wingdings" pitchFamily="2" charset="2"/>
              <a:buNone/>
            </a:pPr>
            <a:r>
              <a:rPr lang="tr-TR" altLang="tr-TR" sz="2400">
                <a:latin typeface="Arial" charset="0"/>
              </a:rPr>
              <a:t>Köpek ısırığı</a:t>
            </a:r>
          </a:p>
        </p:txBody>
      </p:sp>
      <p:sp>
        <p:nvSpPr>
          <p:cNvPr id="26627" name="3 İçerik Yer Tutucusu"/>
          <p:cNvSpPr>
            <a:spLocks noGrp="1"/>
          </p:cNvSpPr>
          <p:nvPr>
            <p:ph sz="half" idx="2"/>
          </p:nvPr>
        </p:nvSpPr>
        <p:spPr>
          <a:xfrm>
            <a:off x="5105400" y="2143125"/>
            <a:ext cx="4038600" cy="4530725"/>
          </a:xfrm>
        </p:spPr>
        <p:txBody>
          <a:bodyPr/>
          <a:lstStyle/>
          <a:p>
            <a:pPr>
              <a:buFont typeface="Wingdings" pitchFamily="2" charset="2"/>
              <a:buNone/>
            </a:pPr>
            <a:r>
              <a:rPr lang="tr-TR" altLang="tr-TR" sz="2400">
                <a:latin typeface="Arial" charset="0"/>
              </a:rPr>
              <a:t>Kedi ısırığı</a:t>
            </a:r>
          </a:p>
        </p:txBody>
      </p:sp>
      <p:pic>
        <p:nvPicPr>
          <p:cNvPr id="26628" name="113 Resim" descr="armbit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738" y="2643188"/>
            <a:ext cx="3836987"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110 Resim" descr="Dog%20Bite.jp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25" y="2500313"/>
            <a:ext cx="300037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320</a:t>
            </a:fld>
            <a:endParaRPr lang="tr-TR"/>
          </a:p>
        </p:txBody>
      </p:sp>
    </p:spTree>
    <p:extLst>
      <p:ext uri="{BB962C8B-B14F-4D97-AF65-F5344CB8AC3E}">
        <p14:creationId xmlns:p14="http://schemas.microsoft.com/office/powerpoint/2010/main" val="3757134915"/>
      </p:ext>
    </p:extLst>
  </p:cSld>
  <p:clrMapOvr>
    <a:masterClrMapping/>
  </p:clrMapOvr>
  <p:transition>
    <p:random/>
  </p:transition>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954" name="127 Resim" descr="50384754.jpg"/>
          <p:cNvPicPr>
            <a:picLocks noChangeAspect="1" noChangeArrowheads="1"/>
          </p:cNvPicPr>
          <p:nvPr/>
        </p:nvPicPr>
        <p:blipFill>
          <a:blip r:embed="rId2"/>
          <a:srcRect/>
          <a:stretch>
            <a:fillRect/>
          </a:stretch>
        </p:blipFill>
        <p:spPr bwMode="auto">
          <a:xfrm>
            <a:off x="1143000" y="2428875"/>
            <a:ext cx="4214813" cy="3249613"/>
          </a:xfrm>
          <a:prstGeom prst="rect">
            <a:avLst/>
          </a:prstGeom>
          <a:ln>
            <a:noFill/>
          </a:ln>
          <a:effectLst>
            <a:outerShdw blurRad="292100" dist="139700" dir="2700000" algn="tl" rotWithShape="0">
              <a:srgbClr val="333333">
                <a:alpha val="65000"/>
              </a:srgbClr>
            </a:outerShdw>
          </a:effectLst>
        </p:spPr>
      </p:pic>
      <p:sp>
        <p:nvSpPr>
          <p:cNvPr id="3" name="Slayt Numarası Yer Tutucusu 2"/>
          <p:cNvSpPr>
            <a:spLocks noGrp="1"/>
          </p:cNvSpPr>
          <p:nvPr>
            <p:ph type="sldNum" sz="quarter" idx="12"/>
          </p:nvPr>
        </p:nvSpPr>
        <p:spPr/>
        <p:txBody>
          <a:bodyPr/>
          <a:lstStyle/>
          <a:p>
            <a:fld id="{F302176B-0E47-46AC-8F43-DAB4B8A37D06}" type="slidenum">
              <a:rPr lang="tr-TR" smtClean="0"/>
              <a:t>321</a:t>
            </a:fld>
            <a:endParaRPr lang="tr-TR"/>
          </a:p>
        </p:txBody>
      </p:sp>
    </p:spTree>
    <p:extLst>
      <p:ext uri="{BB962C8B-B14F-4D97-AF65-F5344CB8AC3E}">
        <p14:creationId xmlns:p14="http://schemas.microsoft.com/office/powerpoint/2010/main" val="3259542009"/>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0978" name="131 Resim" descr="15008602.jpg"/>
          <p:cNvPicPr>
            <a:picLocks noChangeAspect="1" noChangeArrowheads="1"/>
          </p:cNvPicPr>
          <p:nvPr/>
        </p:nvPicPr>
        <p:blipFill>
          <a:blip r:embed="rId2"/>
          <a:srcRect/>
          <a:stretch>
            <a:fillRect/>
          </a:stretch>
        </p:blipFill>
        <p:spPr bwMode="auto">
          <a:xfrm>
            <a:off x="1357313" y="2786063"/>
            <a:ext cx="3113087" cy="3187700"/>
          </a:xfrm>
          <a:prstGeom prst="rect">
            <a:avLst/>
          </a:prstGeom>
          <a:ln>
            <a:noFill/>
          </a:ln>
          <a:effectLst>
            <a:outerShdw blurRad="292100" dist="139700" dir="2700000" algn="tl" rotWithShape="0">
              <a:srgbClr val="333333">
                <a:alpha val="65000"/>
              </a:srgbClr>
            </a:outerShdw>
          </a:effectLst>
        </p:spPr>
      </p:pic>
      <p:pic>
        <p:nvPicPr>
          <p:cNvPr id="28675" name="139 Resim" descr="650285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75" y="2857500"/>
            <a:ext cx="4125913"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322</a:t>
            </a:fld>
            <a:endParaRPr lang="tr-TR"/>
          </a:p>
        </p:txBody>
      </p:sp>
    </p:spTree>
    <p:extLst>
      <p:ext uri="{BB962C8B-B14F-4D97-AF65-F5344CB8AC3E}">
        <p14:creationId xmlns:p14="http://schemas.microsoft.com/office/powerpoint/2010/main" val="1700283452"/>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136 Resim" descr="yıl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786063"/>
            <a:ext cx="3225800"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132 Resim" descr="9004776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2063" y="2786063"/>
            <a:ext cx="3246437"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323</a:t>
            </a:fld>
            <a:endParaRPr lang="tr-TR"/>
          </a:p>
        </p:txBody>
      </p:sp>
    </p:spTree>
    <p:extLst>
      <p:ext uri="{BB962C8B-B14F-4D97-AF65-F5344CB8AC3E}">
        <p14:creationId xmlns:p14="http://schemas.microsoft.com/office/powerpoint/2010/main" val="1645043838"/>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Başlık"/>
          <p:cNvSpPr>
            <a:spLocks noGrp="1"/>
          </p:cNvSpPr>
          <p:nvPr>
            <p:ph type="title"/>
          </p:nvPr>
        </p:nvSpPr>
        <p:spPr>
          <a:xfrm>
            <a:off x="1571625" y="500063"/>
            <a:ext cx="7115175" cy="1139825"/>
          </a:xfrm>
        </p:spPr>
        <p:txBody>
          <a:bodyPr/>
          <a:lstStyle/>
          <a:p>
            <a:pPr algn="ctr"/>
            <a:r>
              <a:rPr lang="tr-TR" altLang="tr-TR" sz="3200" b="1">
                <a:solidFill>
                  <a:srgbClr val="CC0000"/>
                </a:solidFill>
                <a:latin typeface="Arial" charset="0"/>
              </a:rPr>
              <a:t>DENİZ CANLILARININ SOKMASINDA İLK YARDIM</a:t>
            </a:r>
            <a:endParaRPr lang="tr-TR" altLang="tr-TR" sz="3200"/>
          </a:p>
        </p:txBody>
      </p:sp>
      <p:sp>
        <p:nvSpPr>
          <p:cNvPr id="30723" name="2 Metin Yer Tutucusu"/>
          <p:cNvSpPr>
            <a:spLocks noGrp="1"/>
          </p:cNvSpPr>
          <p:nvPr>
            <p:ph type="body" sz="half" idx="1"/>
          </p:nvPr>
        </p:nvSpPr>
        <p:spPr>
          <a:xfrm>
            <a:off x="395288" y="1989138"/>
            <a:ext cx="8748712" cy="4679950"/>
          </a:xfrm>
        </p:spPr>
        <p:txBody>
          <a:bodyPr>
            <a:normAutofit lnSpcReduction="10000"/>
          </a:bodyPr>
          <a:lstStyle/>
          <a:p>
            <a:pPr>
              <a:buClr>
                <a:srgbClr val="C00000"/>
              </a:buClr>
              <a:buFont typeface="Wingdings" pitchFamily="2" charset="2"/>
              <a:buChar char="Ø"/>
            </a:pPr>
            <a:r>
              <a:rPr lang="tr-TR" altLang="tr-TR" sz="2200" b="1">
                <a:latin typeface="Arial" charset="0"/>
              </a:rPr>
              <a:t>Hasta/yaralının bilinci ve yaşam bulguları kontrol edilir,</a:t>
            </a:r>
          </a:p>
          <a:p>
            <a:pPr>
              <a:buClr>
                <a:srgbClr val="C00000"/>
              </a:buClr>
              <a:buFont typeface="Wingdings" pitchFamily="2" charset="2"/>
              <a:buChar char="Ø"/>
            </a:pPr>
            <a:endParaRPr lang="tr-TR" altLang="tr-TR" sz="2200" b="1">
              <a:latin typeface="Arial" charset="0"/>
            </a:endParaRPr>
          </a:p>
          <a:p>
            <a:pPr>
              <a:buClr>
                <a:srgbClr val="C00000"/>
              </a:buClr>
              <a:buFont typeface="Wingdings" pitchFamily="2" charset="2"/>
              <a:buChar char="Ø"/>
            </a:pPr>
            <a:r>
              <a:rPr lang="tr-TR" altLang="tr-TR" sz="2200" b="1">
                <a:latin typeface="Arial" charset="0"/>
              </a:rPr>
              <a:t>Kişi hareket ettirilmez,</a:t>
            </a:r>
          </a:p>
          <a:p>
            <a:pPr>
              <a:buClr>
                <a:srgbClr val="C00000"/>
              </a:buClr>
              <a:buFont typeface="Wingdings" pitchFamily="2" charset="2"/>
              <a:buChar char="Ø"/>
            </a:pPr>
            <a:endParaRPr lang="tr-TR" altLang="tr-TR" sz="2200" b="1">
              <a:latin typeface="Arial" charset="0"/>
            </a:endParaRPr>
          </a:p>
          <a:p>
            <a:pPr>
              <a:buClr>
                <a:srgbClr val="C00000"/>
              </a:buClr>
              <a:buFont typeface="Wingdings" pitchFamily="2" charset="2"/>
              <a:buChar char="Ø"/>
            </a:pPr>
            <a:r>
              <a:rPr lang="tr-TR" altLang="tr-TR" sz="2200" b="1">
                <a:latin typeface="Arial" charset="0"/>
              </a:rPr>
              <a:t>Sokulan bölgede diken ya da iğne varsa çıkarılır,</a:t>
            </a:r>
          </a:p>
          <a:p>
            <a:pPr>
              <a:buClr>
                <a:srgbClr val="C00000"/>
              </a:buClr>
              <a:buFont typeface="Wingdings" pitchFamily="2" charset="2"/>
              <a:buChar char="Ø"/>
            </a:pPr>
            <a:endParaRPr lang="tr-TR" altLang="tr-TR" sz="2200" b="1">
              <a:latin typeface="Arial" charset="0"/>
            </a:endParaRPr>
          </a:p>
          <a:p>
            <a:pPr>
              <a:buClr>
                <a:srgbClr val="C00000"/>
              </a:buClr>
              <a:buFont typeface="Wingdings" pitchFamily="2" charset="2"/>
              <a:buChar char="Ø"/>
            </a:pPr>
            <a:r>
              <a:rPr lang="tr-TR" altLang="tr-TR" sz="2200" b="1">
                <a:latin typeface="Arial" charset="0"/>
              </a:rPr>
              <a:t>Bu hayvanların enzimleri sıcağa karşı dayanıksız olduğundanSokulan bölgeye </a:t>
            </a:r>
            <a:r>
              <a:rPr lang="tr-TR" altLang="tr-TR" sz="2200" b="1">
                <a:solidFill>
                  <a:srgbClr val="FF0000"/>
                </a:solidFill>
                <a:latin typeface="Arial" charset="0"/>
              </a:rPr>
              <a:t>sıcak</a:t>
            </a:r>
            <a:r>
              <a:rPr lang="tr-TR" altLang="tr-TR" sz="2200" b="1">
                <a:latin typeface="Arial" charset="0"/>
              </a:rPr>
              <a:t> uygulama yapılır,</a:t>
            </a:r>
          </a:p>
          <a:p>
            <a:pPr>
              <a:buClr>
                <a:srgbClr val="C00000"/>
              </a:buClr>
              <a:buFont typeface="Wingdings" pitchFamily="2" charset="2"/>
              <a:buChar char="Ø"/>
            </a:pPr>
            <a:endParaRPr lang="tr-TR" altLang="tr-TR" sz="2200" b="1">
              <a:latin typeface="Arial" charset="0"/>
            </a:endParaRPr>
          </a:p>
          <a:p>
            <a:pPr>
              <a:buClr>
                <a:srgbClr val="C00000"/>
              </a:buClr>
              <a:buFont typeface="Wingdings" pitchFamily="2" charset="2"/>
              <a:buChar char="Ø"/>
            </a:pPr>
            <a:r>
              <a:rPr lang="tr-TR" altLang="tr-TR" sz="2200" b="1">
                <a:latin typeface="Arial" charset="0"/>
              </a:rPr>
              <a:t>Etkilenen bölge asla ovulmaz,</a:t>
            </a:r>
          </a:p>
          <a:p>
            <a:pPr>
              <a:buClr>
                <a:srgbClr val="C00000"/>
              </a:buClr>
              <a:buFont typeface="Wingdings" pitchFamily="2" charset="2"/>
              <a:buChar char="Ø"/>
            </a:pPr>
            <a:endParaRPr lang="tr-TR" altLang="tr-TR" sz="2200" b="1">
              <a:latin typeface="Arial" charset="0"/>
            </a:endParaRPr>
          </a:p>
          <a:p>
            <a:pPr>
              <a:buClr>
                <a:srgbClr val="C00000"/>
              </a:buClr>
              <a:buFont typeface="Wingdings" pitchFamily="2" charset="2"/>
              <a:buChar char="Ø"/>
            </a:pPr>
            <a:r>
              <a:rPr lang="tr-TR" altLang="tr-TR" sz="2200" b="1">
                <a:latin typeface="Arial" charset="0"/>
              </a:rPr>
              <a:t>Gerekirse sağlık kuruluşuna sevki sağlanır.</a:t>
            </a:r>
          </a:p>
        </p:txBody>
      </p:sp>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324</a:t>
            </a:fld>
            <a:endParaRPr lang="tr-TR"/>
          </a:p>
        </p:txBody>
      </p:sp>
    </p:spTree>
    <p:extLst>
      <p:ext uri="{BB962C8B-B14F-4D97-AF65-F5344CB8AC3E}">
        <p14:creationId xmlns:p14="http://schemas.microsoft.com/office/powerpoint/2010/main" val="757724909"/>
      </p:ext>
    </p:extLst>
  </p:cSld>
  <p:clrMapOvr>
    <a:masterClrMapping/>
  </p:clrMapOvr>
  <p:transition>
    <p:random/>
  </p:transition>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WordArt 4"/>
          <p:cNvSpPr>
            <a:spLocks noChangeArrowheads="1" noChangeShapeType="1" noTextEdit="1"/>
          </p:cNvSpPr>
          <p:nvPr/>
        </p:nvSpPr>
        <p:spPr bwMode="auto">
          <a:xfrm>
            <a:off x="971550" y="4365625"/>
            <a:ext cx="7143750" cy="1641475"/>
          </a:xfrm>
          <a:prstGeom prst="rect">
            <a:avLst/>
          </a:prstGeom>
        </p:spPr>
        <p:txBody>
          <a:bodyPr wrap="none" fromWordArt="1">
            <a:prstTxWarp prst="textDoubleWave1">
              <a:avLst>
                <a:gd name="adj1" fmla="val 6500"/>
                <a:gd name="adj2" fmla="val 0"/>
              </a:avLst>
            </a:prstTxWarp>
          </a:bodyPr>
          <a:lstStyle/>
          <a:p>
            <a:pPr algn="ctr"/>
            <a:r>
              <a:rPr lang="tr-TR" sz="8000" kern="10" spc="-800">
                <a:ln w="12700">
                  <a:solidFill>
                    <a:srgbClr val="000099"/>
                  </a:solidFill>
                  <a:round/>
                  <a:headEnd/>
                  <a:tailEnd/>
                </a:ln>
                <a:solidFill>
                  <a:srgbClr val="33CCFF"/>
                </a:solidFill>
                <a:effectLst>
                  <a:outerShdw dist="125724" dir="18900000" algn="ctr" rotWithShape="0">
                    <a:srgbClr val="000099"/>
                  </a:outerShdw>
                </a:effectLst>
                <a:latin typeface="Comic Sans MS"/>
              </a:rPr>
              <a:t>TEŞEKKÜRLER</a:t>
            </a:r>
          </a:p>
        </p:txBody>
      </p:sp>
      <p:pic>
        <p:nvPicPr>
          <p:cNvPr id="31747" name="Picture 3" descr="C:\Documents and Settings\ozge.akdag\Desktop\MANZARA RESİMLERİ\w_manzara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0"/>
            <a:ext cx="9358313" cy="700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325</a:t>
            </a:fld>
            <a:endParaRPr lang="tr-TR"/>
          </a:p>
        </p:txBody>
      </p:sp>
    </p:spTree>
    <p:extLst>
      <p:ext uri="{BB962C8B-B14F-4D97-AF65-F5344CB8AC3E}">
        <p14:creationId xmlns:p14="http://schemas.microsoft.com/office/powerpoint/2010/main" val="625635872"/>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sz="half" idx="1"/>
          </p:nvPr>
        </p:nvSpPr>
        <p:spPr>
          <a:xfrm>
            <a:off x="468313" y="2327275"/>
            <a:ext cx="8075612" cy="2397869"/>
          </a:xfrm>
        </p:spPr>
        <p:txBody>
          <a:bodyPr/>
          <a:lstStyle/>
          <a:p>
            <a:pPr algn="ctr" eaLnBrk="1" hangingPunct="1">
              <a:buFont typeface="Wingdings" pitchFamily="2" charset="2"/>
              <a:buNone/>
            </a:pPr>
            <a:r>
              <a:rPr lang="tr-TR" altLang="tr-TR" sz="4800" b="1" dirty="0">
                <a:solidFill>
                  <a:srgbClr val="CC0000"/>
                </a:solidFill>
                <a:latin typeface="Arial" charset="0"/>
              </a:rPr>
              <a:t>HASTA YARALI TAŞIMA TEKNİKLERİ</a:t>
            </a:r>
            <a:r>
              <a:rPr lang="tr-TR" altLang="tr-TR" sz="4800" b="1" dirty="0">
                <a:latin typeface="Arial" charset="0"/>
              </a:rPr>
              <a:t> </a:t>
            </a: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326</a:t>
            </a:fld>
            <a:endParaRPr lang="tr-TR"/>
          </a:p>
        </p:txBody>
      </p:sp>
    </p:spTree>
    <p:extLst>
      <p:ext uri="{BB962C8B-B14F-4D97-AF65-F5344CB8AC3E}">
        <p14:creationId xmlns:p14="http://schemas.microsoft.com/office/powerpoint/2010/main" val="1430773022"/>
      </p:ext>
    </p:extLst>
  </p:cSld>
  <p:clrMapOvr>
    <a:masterClrMapping/>
  </p:clrMapOvr>
  <p:transition>
    <p:random/>
  </p:transition>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285875" y="785813"/>
            <a:ext cx="7858125" cy="857250"/>
          </a:xfrm>
        </p:spPr>
        <p:txBody>
          <a:bodyPr>
            <a:normAutofit fontScale="90000"/>
          </a:bodyPr>
          <a:lstStyle/>
          <a:p>
            <a:pPr algn="ctr" eaLnBrk="1" hangingPunct="1"/>
            <a:r>
              <a:rPr lang="tr-TR" altLang="tr-TR" sz="2800" b="1">
                <a:solidFill>
                  <a:srgbClr val="CC0000"/>
                </a:solidFill>
                <a:latin typeface="Arial" charset="0"/>
              </a:rPr>
              <a:t>HASTA / YARALI TAŞINMASINDA</a:t>
            </a:r>
            <a:br>
              <a:rPr lang="tr-TR" altLang="tr-TR" sz="2800" b="1">
                <a:solidFill>
                  <a:srgbClr val="CC0000"/>
                </a:solidFill>
                <a:latin typeface="Arial" charset="0"/>
              </a:rPr>
            </a:br>
            <a:r>
              <a:rPr lang="tr-TR" altLang="tr-TR" sz="2800" b="1">
                <a:solidFill>
                  <a:srgbClr val="CC0000"/>
                </a:solidFill>
                <a:latin typeface="Arial" charset="0"/>
              </a:rPr>
              <a:t> GENEL KURALLAR</a:t>
            </a:r>
            <a:endParaRPr lang="en-US" altLang="tr-TR" sz="2800" b="1">
              <a:solidFill>
                <a:srgbClr val="CC0000"/>
              </a:solidFill>
              <a:latin typeface="Arial" charset="0"/>
            </a:endParaRPr>
          </a:p>
        </p:txBody>
      </p:sp>
      <p:sp>
        <p:nvSpPr>
          <p:cNvPr id="4099" name="Rectangle 3"/>
          <p:cNvSpPr>
            <a:spLocks noGrp="1" noChangeArrowheads="1"/>
          </p:cNvSpPr>
          <p:nvPr>
            <p:ph type="body" idx="1"/>
          </p:nvPr>
        </p:nvSpPr>
        <p:spPr>
          <a:xfrm>
            <a:off x="714375" y="2327275"/>
            <a:ext cx="8229600" cy="4530725"/>
          </a:xfrm>
        </p:spPr>
        <p:txBody>
          <a:bodyPr/>
          <a:lstStyle/>
          <a:p>
            <a:pPr eaLnBrk="1" hangingPunct="1">
              <a:lnSpc>
                <a:spcPct val="215000"/>
              </a:lnSpc>
              <a:buClr>
                <a:srgbClr val="990000"/>
              </a:buClr>
              <a:buFont typeface="Wingdings" pitchFamily="2" charset="2"/>
              <a:buChar char="Ø"/>
            </a:pPr>
            <a:r>
              <a:rPr lang="tr-TR" altLang="tr-TR" sz="2400" b="1">
                <a:solidFill>
                  <a:srgbClr val="000000"/>
                </a:solidFill>
                <a:latin typeface="Arial" charset="0"/>
              </a:rPr>
              <a:t>İlk yardımcı kendi sağlığını asla riske sokmamalıdır.</a:t>
            </a:r>
          </a:p>
          <a:p>
            <a:pPr eaLnBrk="1" hangingPunct="1">
              <a:lnSpc>
                <a:spcPct val="215000"/>
              </a:lnSpc>
              <a:buClr>
                <a:srgbClr val="990000"/>
              </a:buClr>
              <a:buFont typeface="Wingdings" pitchFamily="2" charset="2"/>
              <a:buChar char="Ø"/>
            </a:pPr>
            <a:r>
              <a:rPr lang="tr-TR" altLang="tr-TR" sz="2400" b="1">
                <a:solidFill>
                  <a:srgbClr val="000000"/>
                </a:solidFill>
                <a:latin typeface="Arial" charset="0"/>
              </a:rPr>
              <a:t> Gereksiz zorlama ve yaralanmalardan </a:t>
            </a:r>
            <a:r>
              <a:rPr lang="tr-TR" altLang="tr-TR" sz="2400" b="1" i="1">
                <a:solidFill>
                  <a:srgbClr val="000000"/>
                </a:solidFill>
                <a:latin typeface="Arial" charset="0"/>
              </a:rPr>
              <a:t>kaçınılmalıdır.</a:t>
            </a:r>
          </a:p>
          <a:p>
            <a:pPr eaLnBrk="1" hangingPunct="1">
              <a:lnSpc>
                <a:spcPct val="150000"/>
              </a:lnSpc>
              <a:buClr>
                <a:srgbClr val="C00000"/>
              </a:buClr>
              <a:buSzPct val="80000"/>
              <a:buFont typeface="Wingdings" pitchFamily="2" charset="2"/>
              <a:buChar char="Ø"/>
            </a:pPr>
            <a:r>
              <a:rPr lang="tr-TR" altLang="tr-TR" sz="2400" b="1">
                <a:solidFill>
                  <a:srgbClr val="000000"/>
                </a:solidFill>
                <a:latin typeface="Arial" charset="0"/>
              </a:rPr>
              <a:t>Taşımada hasta/yaralının Baş - boyun - gövde ekseninin düz olması esas alınmalıdır.</a:t>
            </a:r>
          </a:p>
          <a:p>
            <a:pPr eaLnBrk="1" hangingPunct="1">
              <a:lnSpc>
                <a:spcPct val="150000"/>
              </a:lnSpc>
              <a:buClr>
                <a:srgbClr val="C00000"/>
              </a:buClr>
              <a:buSzPct val="80000"/>
              <a:buFont typeface="Wingdings" pitchFamily="2" charset="2"/>
              <a:buChar char="Ø"/>
            </a:pPr>
            <a:r>
              <a:rPr lang="tr-TR" altLang="tr-TR" sz="2400" b="1">
                <a:solidFill>
                  <a:srgbClr val="000000"/>
                </a:solidFill>
                <a:latin typeface="Arial" charset="0"/>
              </a:rPr>
              <a:t>Ekip çalışması yapılmalıdır. </a:t>
            </a:r>
          </a:p>
          <a:p>
            <a:pPr eaLnBrk="1" hangingPunct="1">
              <a:lnSpc>
                <a:spcPct val="215000"/>
              </a:lnSpc>
              <a:buClr>
                <a:srgbClr val="990000"/>
              </a:buClr>
              <a:buFont typeface="Wingdings" pitchFamily="2" charset="2"/>
              <a:buChar char="Ø"/>
            </a:pPr>
            <a:endParaRPr lang="tr-TR" altLang="tr-TR" sz="2400" b="1" i="1">
              <a:solidFill>
                <a:srgbClr val="000000"/>
              </a:solidFill>
              <a:latin typeface="Arial" charset="0"/>
            </a:endParaRPr>
          </a:p>
          <a:p>
            <a:pPr eaLnBrk="1" hangingPunct="1">
              <a:lnSpc>
                <a:spcPct val="215000"/>
              </a:lnSpc>
            </a:pPr>
            <a:endParaRPr lang="en-US" altLang="tr-TR" sz="2400">
              <a:solidFill>
                <a:srgbClr val="000000"/>
              </a:solidFill>
              <a:latin typeface="Arial" charset="0"/>
            </a:endParaRPr>
          </a:p>
        </p:txBody>
      </p:sp>
      <p:sp>
        <p:nvSpPr>
          <p:cNvPr id="3" name="Slayt Numarası Yer Tutucusu 2"/>
          <p:cNvSpPr>
            <a:spLocks noGrp="1"/>
          </p:cNvSpPr>
          <p:nvPr>
            <p:ph type="sldNum" sz="quarter" idx="12"/>
          </p:nvPr>
        </p:nvSpPr>
        <p:spPr/>
        <p:txBody>
          <a:bodyPr/>
          <a:lstStyle/>
          <a:p>
            <a:fld id="{F302176B-0E47-46AC-8F43-DAB4B8A37D06}" type="slidenum">
              <a:rPr lang="tr-TR" smtClean="0"/>
              <a:t>327</a:t>
            </a:fld>
            <a:endParaRPr lang="tr-TR"/>
          </a:p>
        </p:txBody>
      </p:sp>
    </p:spTree>
    <p:extLst>
      <p:ext uri="{BB962C8B-B14F-4D97-AF65-F5344CB8AC3E}">
        <p14:creationId xmlns:p14="http://schemas.microsoft.com/office/powerpoint/2010/main" val="2982600246"/>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928688" y="642938"/>
            <a:ext cx="8215312" cy="1000125"/>
          </a:xfrm>
        </p:spPr>
        <p:txBody>
          <a:bodyPr/>
          <a:lstStyle/>
          <a:p>
            <a:pPr algn="ctr" eaLnBrk="1" hangingPunct="1"/>
            <a:r>
              <a:rPr lang="tr-TR" altLang="tr-TR" sz="2800" b="1">
                <a:solidFill>
                  <a:srgbClr val="CC0000"/>
                </a:solidFill>
                <a:latin typeface="Arial" charset="0"/>
              </a:rPr>
              <a:t>HASTA / YARALI TAŞINMASINDA</a:t>
            </a:r>
            <a:br>
              <a:rPr lang="tr-TR" altLang="tr-TR" sz="2800" b="1">
                <a:solidFill>
                  <a:srgbClr val="CC0000"/>
                </a:solidFill>
                <a:latin typeface="Arial" charset="0"/>
              </a:rPr>
            </a:br>
            <a:r>
              <a:rPr lang="tr-TR" altLang="tr-TR" sz="2800" b="1">
                <a:solidFill>
                  <a:srgbClr val="CC0000"/>
                </a:solidFill>
                <a:latin typeface="Arial" charset="0"/>
              </a:rPr>
              <a:t> GENEL KURALLAR</a:t>
            </a:r>
            <a:endParaRPr lang="en-US" altLang="tr-TR" sz="2800" b="1">
              <a:solidFill>
                <a:srgbClr val="CC0000"/>
              </a:solidFill>
              <a:latin typeface="Arial" charset="0"/>
            </a:endParaRPr>
          </a:p>
        </p:txBody>
      </p:sp>
      <p:sp>
        <p:nvSpPr>
          <p:cNvPr id="5123" name="Rectangle 3"/>
          <p:cNvSpPr>
            <a:spLocks noGrp="1" noChangeArrowheads="1"/>
          </p:cNvSpPr>
          <p:nvPr>
            <p:ph type="body" idx="1"/>
          </p:nvPr>
        </p:nvSpPr>
        <p:spPr>
          <a:xfrm>
            <a:off x="684213" y="2357438"/>
            <a:ext cx="8459787" cy="4306887"/>
          </a:xfrm>
        </p:spPr>
        <p:txBody>
          <a:bodyPr/>
          <a:lstStyle/>
          <a:p>
            <a:pPr eaLnBrk="1" hangingPunct="1">
              <a:lnSpc>
                <a:spcPct val="150000"/>
              </a:lnSpc>
              <a:buClr>
                <a:srgbClr val="C00000"/>
              </a:buClr>
              <a:buSzPct val="80000"/>
              <a:buFont typeface="Wingdings" pitchFamily="2" charset="2"/>
              <a:buChar char="Ø"/>
            </a:pPr>
            <a:r>
              <a:rPr lang="tr-TR" altLang="tr-TR" sz="2300" b="1">
                <a:solidFill>
                  <a:srgbClr val="000000"/>
                </a:solidFill>
                <a:latin typeface="Arial" charset="0"/>
              </a:rPr>
              <a:t>Hasta / yaralıya yakın mesafede çalışılmalıdır.</a:t>
            </a:r>
          </a:p>
          <a:p>
            <a:pPr eaLnBrk="1" hangingPunct="1">
              <a:lnSpc>
                <a:spcPct val="150000"/>
              </a:lnSpc>
              <a:buClr>
                <a:srgbClr val="C00000"/>
              </a:buClr>
              <a:buSzPct val="80000"/>
              <a:buFont typeface="Wingdings" pitchFamily="2" charset="2"/>
              <a:buChar char="Ø"/>
            </a:pPr>
            <a:r>
              <a:rPr lang="tr-TR" altLang="tr-TR" sz="2300" b="1">
                <a:solidFill>
                  <a:srgbClr val="000000"/>
                </a:solidFill>
                <a:latin typeface="Arial" charset="0"/>
              </a:rPr>
              <a:t>Daha uzun ve kuvvetli kas grupları kullanılmalıdır.</a:t>
            </a:r>
          </a:p>
          <a:p>
            <a:pPr eaLnBrk="1" hangingPunct="1">
              <a:lnSpc>
                <a:spcPct val="150000"/>
              </a:lnSpc>
              <a:buClr>
                <a:srgbClr val="C00000"/>
              </a:buClr>
              <a:buSzPct val="80000"/>
              <a:buFont typeface="Wingdings" pitchFamily="2" charset="2"/>
              <a:buChar char="Ø"/>
            </a:pPr>
            <a:r>
              <a:rPr lang="tr-TR" altLang="tr-TR" sz="2300" b="1">
                <a:solidFill>
                  <a:srgbClr val="000000"/>
                </a:solidFill>
                <a:latin typeface="Arial" charset="0"/>
              </a:rPr>
              <a:t>Sırtın gerginliğini korumak için dizler kalçadan bükülmelidir.</a:t>
            </a:r>
          </a:p>
          <a:p>
            <a:pPr eaLnBrk="1" hangingPunct="1">
              <a:lnSpc>
                <a:spcPct val="150000"/>
              </a:lnSpc>
              <a:buClr>
                <a:srgbClr val="C00000"/>
              </a:buClr>
              <a:buSzPct val="80000"/>
              <a:buFont typeface="Wingdings" pitchFamily="2" charset="2"/>
              <a:buChar char="Ø"/>
            </a:pPr>
            <a:r>
              <a:rPr lang="tr-TR" altLang="tr-TR" sz="2300" b="1">
                <a:solidFill>
                  <a:srgbClr val="000000"/>
                </a:solidFill>
                <a:latin typeface="Arial" charset="0"/>
              </a:rPr>
              <a:t>Yerden destek alacak şekilde, her iki ayak da kullanılarak</a:t>
            </a:r>
          </a:p>
          <a:p>
            <a:pPr eaLnBrk="1" hangingPunct="1">
              <a:lnSpc>
                <a:spcPct val="150000"/>
              </a:lnSpc>
              <a:buClr>
                <a:srgbClr val="C00000"/>
              </a:buClr>
              <a:buSzPct val="80000"/>
              <a:buFont typeface="Wingdings" pitchFamily="2" charset="2"/>
              <a:buNone/>
            </a:pPr>
            <a:r>
              <a:rPr lang="tr-TR" altLang="tr-TR" sz="2300" b="1">
                <a:solidFill>
                  <a:srgbClr val="000000"/>
                </a:solidFill>
                <a:latin typeface="Arial" charset="0"/>
              </a:rPr>
              <a:t>    biri diğerinden öne yerleştirilmelidir.</a:t>
            </a:r>
          </a:p>
          <a:p>
            <a:pPr eaLnBrk="1" hangingPunct="1">
              <a:lnSpc>
                <a:spcPct val="150000"/>
              </a:lnSpc>
              <a:buClr>
                <a:srgbClr val="C00000"/>
              </a:buClr>
            </a:pPr>
            <a:endParaRPr lang="en-US" altLang="tr-TR" sz="2300">
              <a:solidFill>
                <a:srgbClr val="000000"/>
              </a:solidFill>
              <a:latin typeface="Arial" charset="0"/>
            </a:endParaRPr>
          </a:p>
        </p:txBody>
      </p:sp>
      <p:sp>
        <p:nvSpPr>
          <p:cNvPr id="3" name="Slayt Numarası Yer Tutucusu 2"/>
          <p:cNvSpPr>
            <a:spLocks noGrp="1"/>
          </p:cNvSpPr>
          <p:nvPr>
            <p:ph type="sldNum" sz="quarter" idx="12"/>
          </p:nvPr>
        </p:nvSpPr>
        <p:spPr/>
        <p:txBody>
          <a:bodyPr/>
          <a:lstStyle/>
          <a:p>
            <a:fld id="{F302176B-0E47-46AC-8F43-DAB4B8A37D06}" type="slidenum">
              <a:rPr lang="tr-TR" smtClean="0"/>
              <a:t>328</a:t>
            </a:fld>
            <a:endParaRPr lang="tr-TR"/>
          </a:p>
        </p:txBody>
      </p:sp>
    </p:spTree>
    <p:extLst>
      <p:ext uri="{BB962C8B-B14F-4D97-AF65-F5344CB8AC3E}">
        <p14:creationId xmlns:p14="http://schemas.microsoft.com/office/powerpoint/2010/main" val="805097722"/>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214438" y="714375"/>
            <a:ext cx="7929562" cy="928688"/>
          </a:xfrm>
        </p:spPr>
        <p:txBody>
          <a:bodyPr>
            <a:normAutofit fontScale="90000"/>
          </a:bodyPr>
          <a:lstStyle/>
          <a:p>
            <a:pPr algn="ctr" eaLnBrk="1" hangingPunct="1"/>
            <a:r>
              <a:rPr lang="tr-TR" altLang="tr-TR" sz="2800" b="1">
                <a:solidFill>
                  <a:srgbClr val="CC0000"/>
                </a:solidFill>
                <a:latin typeface="Arial" charset="0"/>
              </a:rPr>
              <a:t>HASTA / YARALI TAŞINMASINDA </a:t>
            </a:r>
            <a:br>
              <a:rPr lang="tr-TR" altLang="tr-TR" sz="2800" b="1">
                <a:solidFill>
                  <a:srgbClr val="CC0000"/>
                </a:solidFill>
                <a:latin typeface="Arial" charset="0"/>
              </a:rPr>
            </a:br>
            <a:r>
              <a:rPr lang="tr-TR" altLang="tr-TR" sz="2800" b="1">
                <a:solidFill>
                  <a:srgbClr val="CC0000"/>
                </a:solidFill>
                <a:latin typeface="Arial" charset="0"/>
              </a:rPr>
              <a:t>GENEL KURALLAR</a:t>
            </a:r>
            <a:endParaRPr lang="en-US" altLang="tr-TR" sz="2800" b="1">
              <a:solidFill>
                <a:srgbClr val="CC0000"/>
              </a:solidFill>
              <a:latin typeface="Arial" charset="0"/>
            </a:endParaRPr>
          </a:p>
        </p:txBody>
      </p:sp>
      <p:sp>
        <p:nvSpPr>
          <p:cNvPr id="6147" name="Rectangle 3"/>
          <p:cNvSpPr>
            <a:spLocks noGrp="1" noChangeArrowheads="1"/>
          </p:cNvSpPr>
          <p:nvPr>
            <p:ph type="body" idx="1"/>
          </p:nvPr>
        </p:nvSpPr>
        <p:spPr>
          <a:xfrm>
            <a:off x="755650" y="2357438"/>
            <a:ext cx="8229600" cy="4017962"/>
          </a:xfrm>
        </p:spPr>
        <p:txBody>
          <a:bodyPr/>
          <a:lstStyle/>
          <a:p>
            <a:pPr eaLnBrk="1" hangingPunct="1">
              <a:buClr>
                <a:srgbClr val="C00000"/>
              </a:buClr>
              <a:buSzPct val="85000"/>
              <a:buFont typeface="Wingdings" pitchFamily="2" charset="2"/>
              <a:buChar char="Ø"/>
            </a:pPr>
            <a:endParaRPr lang="tr-TR" altLang="tr-TR" sz="2400" b="1">
              <a:solidFill>
                <a:srgbClr val="000000"/>
              </a:solidFill>
              <a:latin typeface="Arial" charset="0"/>
            </a:endParaRPr>
          </a:p>
          <a:p>
            <a:pPr eaLnBrk="1" hangingPunct="1">
              <a:buClr>
                <a:srgbClr val="C00000"/>
              </a:buClr>
              <a:buSzPct val="85000"/>
              <a:buFont typeface="Wingdings" pitchFamily="2" charset="2"/>
              <a:buChar char="Ø"/>
            </a:pPr>
            <a:r>
              <a:rPr lang="tr-TR" altLang="tr-TR" sz="2400" b="1">
                <a:solidFill>
                  <a:srgbClr val="000000"/>
                </a:solidFill>
                <a:latin typeface="Arial" charset="0"/>
              </a:rPr>
              <a:t>Ağırlık kaldırırken karın muntazam tutulup, kalça kasılmalıdır.</a:t>
            </a:r>
          </a:p>
          <a:p>
            <a:pPr eaLnBrk="1" hangingPunct="1">
              <a:buClr>
                <a:srgbClr val="C00000"/>
              </a:buClr>
              <a:buSzPct val="85000"/>
              <a:buFont typeface="Wingdings" pitchFamily="2" charset="2"/>
              <a:buChar char="Ø"/>
            </a:pPr>
            <a:r>
              <a:rPr lang="tr-TR" altLang="tr-TR" sz="2400" b="1">
                <a:solidFill>
                  <a:srgbClr val="000000"/>
                </a:solidFill>
                <a:latin typeface="Arial" charset="0"/>
              </a:rPr>
              <a:t>Kalkarken ağırlık kalça kaslarına verilmelidir. </a:t>
            </a:r>
          </a:p>
          <a:p>
            <a:pPr eaLnBrk="1" hangingPunct="1">
              <a:buClr>
                <a:srgbClr val="C00000"/>
              </a:buClr>
              <a:buSzPct val="85000"/>
              <a:buFont typeface="Wingdings" pitchFamily="2" charset="2"/>
              <a:buChar char="Ø"/>
            </a:pPr>
            <a:r>
              <a:rPr lang="tr-TR" altLang="tr-TR" sz="2400" b="1">
                <a:solidFill>
                  <a:srgbClr val="000000"/>
                </a:solidFill>
                <a:latin typeface="Arial" charset="0"/>
              </a:rPr>
              <a:t>Yavaş ve düz adımlarla yürünmeli, adımlar omuzdan geniş olmamalıdır.</a:t>
            </a:r>
          </a:p>
          <a:p>
            <a:pPr eaLnBrk="1" hangingPunct="1">
              <a:buClr>
                <a:srgbClr val="C00000"/>
              </a:buClr>
              <a:buSzPct val="85000"/>
              <a:buFont typeface="Wingdings" pitchFamily="2" charset="2"/>
              <a:buChar char="Ø"/>
            </a:pPr>
            <a:r>
              <a:rPr lang="tr-TR" altLang="tr-TR" sz="2400" b="1">
                <a:solidFill>
                  <a:srgbClr val="000000"/>
                </a:solidFill>
                <a:latin typeface="Arial" charset="0"/>
              </a:rPr>
              <a:t>Ani dönme ve bükülmelerden kaçınılmalı, hasta/yaralı mümkün olduğunca az hareket ettirilmelidir.</a:t>
            </a:r>
          </a:p>
          <a:p>
            <a:pPr eaLnBrk="1" hangingPunct="1">
              <a:buClr>
                <a:srgbClr val="C00000"/>
              </a:buClr>
              <a:buFont typeface="Wingdings" pitchFamily="2" charset="2"/>
              <a:buChar char="Ø"/>
            </a:pPr>
            <a:endParaRPr lang="en-US" altLang="tr-TR" sz="2400">
              <a:solidFill>
                <a:srgbClr val="000000"/>
              </a:solidFill>
              <a:latin typeface="Arial" charset="0"/>
            </a:endParaRPr>
          </a:p>
        </p:txBody>
      </p:sp>
      <p:sp>
        <p:nvSpPr>
          <p:cNvPr id="3" name="Slayt Numarası Yer Tutucusu 2"/>
          <p:cNvSpPr>
            <a:spLocks noGrp="1"/>
          </p:cNvSpPr>
          <p:nvPr>
            <p:ph type="sldNum" sz="quarter" idx="12"/>
          </p:nvPr>
        </p:nvSpPr>
        <p:spPr/>
        <p:txBody>
          <a:bodyPr/>
          <a:lstStyle/>
          <a:p>
            <a:fld id="{F302176B-0E47-46AC-8F43-DAB4B8A37D06}" type="slidenum">
              <a:rPr lang="tr-TR" smtClean="0"/>
              <a:t>329</a:t>
            </a:fld>
            <a:endParaRPr lang="tr-TR"/>
          </a:p>
        </p:txBody>
      </p:sp>
    </p:spTree>
    <p:extLst>
      <p:ext uri="{BB962C8B-B14F-4D97-AF65-F5344CB8AC3E}">
        <p14:creationId xmlns:p14="http://schemas.microsoft.com/office/powerpoint/2010/main" val="21007837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143125" y="1143000"/>
            <a:ext cx="6148388" cy="906463"/>
          </a:xfrm>
        </p:spPr>
        <p:txBody>
          <a:bodyPr>
            <a:normAutofit fontScale="90000"/>
          </a:bodyPr>
          <a:lstStyle/>
          <a:p>
            <a:pPr algn="ctr" eaLnBrk="1" hangingPunct="1"/>
            <a:r>
              <a:rPr lang="tr-TR" altLang="tr-TR" sz="3200" b="1">
                <a:solidFill>
                  <a:srgbClr val="CC0000"/>
                </a:solidFill>
                <a:latin typeface="Arial" charset="0"/>
              </a:rPr>
              <a:t>OLAY YERİNİN DEĞERLENDİRİLMESİNDE </a:t>
            </a:r>
            <a:br>
              <a:rPr lang="tr-TR" altLang="tr-TR" sz="3200" b="1">
                <a:solidFill>
                  <a:srgbClr val="CC0000"/>
                </a:solidFill>
                <a:latin typeface="Arial" charset="0"/>
              </a:rPr>
            </a:br>
            <a:r>
              <a:rPr lang="tr-TR" altLang="tr-TR" sz="3200" b="1">
                <a:solidFill>
                  <a:srgbClr val="CC0000"/>
                </a:solidFill>
                <a:latin typeface="Arial" charset="0"/>
              </a:rPr>
              <a:t>YAPILACAK İŞLER</a:t>
            </a:r>
            <a:endParaRPr lang="tr-TR" altLang="tr-TR" sz="3200" b="1">
              <a:solidFill>
                <a:srgbClr val="CC0000"/>
              </a:solidFill>
              <a:latin typeface="Comic Sans MS" pitchFamily="66" charset="0"/>
            </a:endParaRPr>
          </a:p>
        </p:txBody>
      </p:sp>
      <p:sp>
        <p:nvSpPr>
          <p:cNvPr id="11267" name="Rectangle 3"/>
          <p:cNvSpPr>
            <a:spLocks noGrp="1" noChangeArrowheads="1"/>
          </p:cNvSpPr>
          <p:nvPr>
            <p:ph type="body" sz="half" idx="1"/>
          </p:nvPr>
        </p:nvSpPr>
        <p:spPr>
          <a:xfrm>
            <a:off x="611188" y="2327275"/>
            <a:ext cx="8532812" cy="4530725"/>
          </a:xfrm>
        </p:spPr>
        <p:txBody>
          <a:bodyPr/>
          <a:lstStyle/>
          <a:p>
            <a:pPr eaLnBrk="1" hangingPunct="1">
              <a:buFont typeface="Wingdings" pitchFamily="2" charset="2"/>
              <a:buNone/>
            </a:pPr>
            <a:r>
              <a:rPr lang="tr-TR" altLang="tr-TR" sz="2400" b="1" i="1">
                <a:solidFill>
                  <a:srgbClr val="C00000"/>
                </a:solidFill>
                <a:latin typeface="Arial" charset="0"/>
              </a:rPr>
              <a:t>    Gaz varlığı söz konusu ise; </a:t>
            </a:r>
          </a:p>
          <a:p>
            <a:pPr eaLnBrk="1" hangingPunct="1">
              <a:buFont typeface="Wingdings" pitchFamily="2" charset="2"/>
              <a:buNone/>
            </a:pPr>
            <a:r>
              <a:rPr lang="tr-TR" altLang="tr-TR" sz="2400" b="1">
                <a:latin typeface="Arial" charset="0"/>
              </a:rPr>
              <a:t>    Zehirlenme ve patlamanın önlenmesi için gerekli önlemler alınmalıdır.</a:t>
            </a:r>
          </a:p>
          <a:p>
            <a:pPr eaLnBrk="1" hangingPunct="1">
              <a:buFont typeface="Wingdings" pitchFamily="2" charset="2"/>
              <a:buChar char=""/>
            </a:pPr>
            <a:endParaRPr lang="tr-TR" altLang="tr-TR" sz="2400" b="1">
              <a:latin typeface="Arial" charset="0"/>
            </a:endParaRPr>
          </a:p>
          <a:p>
            <a:pPr lvl="1" eaLnBrk="1" hangingPunct="1">
              <a:buClr>
                <a:srgbClr val="CC0000"/>
              </a:buClr>
              <a:buFont typeface="Wingdings" pitchFamily="2" charset="2"/>
              <a:buChar char="\"/>
            </a:pPr>
            <a:r>
              <a:rPr lang="tr-TR" altLang="tr-TR" b="1">
                <a:latin typeface="Arial" charset="0"/>
              </a:rPr>
              <a:t>Gaz tüpünün vanası kapatılmalıdır.</a:t>
            </a:r>
          </a:p>
          <a:p>
            <a:pPr lvl="1" eaLnBrk="1" hangingPunct="1">
              <a:buClr>
                <a:srgbClr val="CC0000"/>
              </a:buClr>
              <a:buFont typeface="Wingdings" pitchFamily="2" charset="2"/>
              <a:buChar char="\"/>
            </a:pPr>
            <a:r>
              <a:rPr lang="tr-TR" altLang="tr-TR" b="1">
                <a:latin typeface="Arial" charset="0"/>
              </a:rPr>
              <a:t>Ortam havalandırılmalıdır.</a:t>
            </a:r>
          </a:p>
          <a:p>
            <a:pPr lvl="1" eaLnBrk="1" hangingPunct="1">
              <a:buClr>
                <a:srgbClr val="CC0000"/>
              </a:buClr>
              <a:buFont typeface="Wingdings" pitchFamily="2" charset="2"/>
              <a:buChar char="\"/>
            </a:pPr>
            <a:r>
              <a:rPr lang="tr-TR" altLang="tr-TR" b="1">
                <a:latin typeface="Arial" charset="0"/>
              </a:rPr>
              <a:t>Kıvılcım oluşturacak ışıklandırma ya da çağrı araçları kullanılmamalı/kullanımına izin verilmemelidir.</a:t>
            </a:r>
          </a:p>
          <a:p>
            <a:pPr eaLnBrk="1" hangingPunct="1">
              <a:buFont typeface="Wingdings" pitchFamily="2" charset="2"/>
              <a:buNone/>
            </a:pPr>
            <a:endParaRPr lang="tr-TR" altLang="tr-TR" sz="2400" b="1">
              <a:latin typeface="Arial" charset="0"/>
            </a:endParaRPr>
          </a:p>
          <a:p>
            <a:pPr eaLnBrk="1" hangingPunct="1">
              <a:buFont typeface="Wingdings" pitchFamily="2" charset="2"/>
              <a:buNone/>
            </a:pPr>
            <a:endParaRPr lang="tr-TR" altLang="tr-TR" sz="2400" b="1">
              <a:latin typeface="Arial" charset="0"/>
            </a:endParaRP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33</a:t>
            </a:fld>
            <a:endParaRPr lang="tr-TR"/>
          </a:p>
        </p:txBody>
      </p:sp>
    </p:spTree>
    <p:extLst>
      <p:ext uri="{BB962C8B-B14F-4D97-AF65-F5344CB8AC3E}">
        <p14:creationId xmlns:p14="http://schemas.microsoft.com/office/powerpoint/2010/main" val="1374838"/>
      </p:ext>
    </p:extLst>
  </p:cSld>
  <p:clrMapOvr>
    <a:masterClrMapping/>
  </p:clrMapOvr>
  <p:transition>
    <p:random/>
  </p:transition>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857375" y="714375"/>
            <a:ext cx="7286625" cy="879475"/>
          </a:xfrm>
        </p:spPr>
        <p:txBody>
          <a:bodyPr>
            <a:normAutofit fontScale="90000"/>
          </a:bodyPr>
          <a:lstStyle/>
          <a:p>
            <a:pPr algn="ctr" eaLnBrk="1" hangingPunct="1"/>
            <a:r>
              <a:rPr lang="tr-TR" altLang="tr-TR" sz="2800" b="1">
                <a:solidFill>
                  <a:srgbClr val="CC0000"/>
                </a:solidFill>
                <a:latin typeface="Arial" charset="0"/>
              </a:rPr>
              <a:t>HASTA / YARALI TAŞINMASINDA </a:t>
            </a:r>
            <a:br>
              <a:rPr lang="tr-TR" altLang="tr-TR" sz="2800" b="1">
                <a:solidFill>
                  <a:srgbClr val="CC0000"/>
                </a:solidFill>
                <a:latin typeface="Arial" charset="0"/>
              </a:rPr>
            </a:br>
            <a:r>
              <a:rPr lang="tr-TR" altLang="tr-TR" sz="2800" b="1">
                <a:solidFill>
                  <a:srgbClr val="CC0000"/>
                </a:solidFill>
                <a:latin typeface="Arial" charset="0"/>
              </a:rPr>
              <a:t>GENEL KURALLAR</a:t>
            </a:r>
            <a:endParaRPr lang="en-US" altLang="tr-TR" sz="2800" b="1">
              <a:solidFill>
                <a:srgbClr val="CC0000"/>
              </a:solidFill>
              <a:latin typeface="Arial" charset="0"/>
            </a:endParaRPr>
          </a:p>
        </p:txBody>
      </p:sp>
      <p:sp>
        <p:nvSpPr>
          <p:cNvPr id="7171" name="Rectangle 3"/>
          <p:cNvSpPr>
            <a:spLocks noGrp="1" noChangeArrowheads="1"/>
          </p:cNvSpPr>
          <p:nvPr>
            <p:ph type="body" idx="1"/>
          </p:nvPr>
        </p:nvSpPr>
        <p:spPr>
          <a:xfrm>
            <a:off x="684213" y="2357438"/>
            <a:ext cx="8229600" cy="4738687"/>
          </a:xfrm>
        </p:spPr>
        <p:txBody>
          <a:bodyPr/>
          <a:lstStyle/>
          <a:p>
            <a:pPr eaLnBrk="1" hangingPunct="1">
              <a:lnSpc>
                <a:spcPct val="180000"/>
              </a:lnSpc>
              <a:buClr>
                <a:schemeClr val="tx2"/>
              </a:buClr>
              <a:buSzPct val="90000"/>
              <a:buFont typeface="Wingdings" pitchFamily="2" charset="2"/>
              <a:buChar char="ü"/>
            </a:pPr>
            <a:r>
              <a:rPr lang="tr-TR" altLang="tr-TR" sz="2400" b="1">
                <a:solidFill>
                  <a:srgbClr val="000000"/>
                </a:solidFill>
                <a:latin typeface="Arial" charset="0"/>
              </a:rPr>
              <a:t>Genel bir kural olarak, </a:t>
            </a:r>
            <a:r>
              <a:rPr lang="tr-TR" altLang="tr-TR" sz="2400" b="1" u="sng">
                <a:solidFill>
                  <a:srgbClr val="000000"/>
                </a:solidFill>
                <a:latin typeface="Arial" charset="0"/>
              </a:rPr>
              <a:t>hasta / yaralının yeri </a:t>
            </a:r>
            <a:r>
              <a:rPr lang="tr-TR" altLang="tr-TR" sz="2400" b="1" u="sng">
                <a:solidFill>
                  <a:srgbClr val="C00000"/>
                </a:solidFill>
                <a:latin typeface="Arial" charset="0"/>
              </a:rPr>
              <a:t>değiştirilmemeli ve dokunulmamalıdır!!!!</a:t>
            </a:r>
          </a:p>
          <a:p>
            <a:pPr eaLnBrk="1" hangingPunct="1">
              <a:lnSpc>
                <a:spcPct val="180000"/>
              </a:lnSpc>
              <a:buClr>
                <a:schemeClr val="tx2"/>
              </a:buClr>
              <a:buSzPct val="90000"/>
              <a:buFont typeface="Wingdings" pitchFamily="2" charset="2"/>
              <a:buChar char="ü"/>
            </a:pPr>
            <a:r>
              <a:rPr lang="tr-TR" altLang="tr-TR" sz="2400" b="1">
                <a:solidFill>
                  <a:srgbClr val="000000"/>
                </a:solidFill>
                <a:latin typeface="Arial" charset="0"/>
              </a:rPr>
              <a:t>Olağan üstü bir </a:t>
            </a:r>
            <a:r>
              <a:rPr lang="tr-TR" altLang="tr-TR" sz="2400" b="1">
                <a:solidFill>
                  <a:srgbClr val="C00000"/>
                </a:solidFill>
                <a:latin typeface="Arial" charset="0"/>
              </a:rPr>
              <a:t>tehlike </a:t>
            </a:r>
            <a:r>
              <a:rPr lang="tr-TR" altLang="tr-TR" sz="2400" b="1">
                <a:solidFill>
                  <a:srgbClr val="CC3300"/>
                </a:solidFill>
                <a:latin typeface="Arial" charset="0"/>
              </a:rPr>
              <a:t>söz konusu </a:t>
            </a:r>
            <a:r>
              <a:rPr lang="tr-TR" altLang="tr-TR" sz="2400" b="1">
                <a:latin typeface="Arial" charset="0"/>
              </a:rPr>
              <a:t>ise</a:t>
            </a:r>
            <a:r>
              <a:rPr lang="tr-TR" altLang="tr-TR" sz="2400" b="1">
                <a:solidFill>
                  <a:srgbClr val="000000"/>
                </a:solidFill>
                <a:latin typeface="Arial" charset="0"/>
              </a:rPr>
              <a:t>, taşıdığı her türlü riske rağmen </a:t>
            </a:r>
            <a:r>
              <a:rPr lang="tr-TR" altLang="tr-TR" sz="2400" b="1">
                <a:solidFill>
                  <a:srgbClr val="C00000"/>
                </a:solidFill>
                <a:latin typeface="Arial" charset="0"/>
              </a:rPr>
              <a:t>acil taşıma </a:t>
            </a:r>
            <a:r>
              <a:rPr lang="tr-TR" altLang="tr-TR" sz="2400" b="1">
                <a:latin typeface="Arial" charset="0"/>
              </a:rPr>
              <a:t>zorunludur.</a:t>
            </a:r>
          </a:p>
          <a:p>
            <a:pPr eaLnBrk="1" hangingPunct="1">
              <a:lnSpc>
                <a:spcPct val="180000"/>
              </a:lnSpc>
              <a:buClr>
                <a:schemeClr val="tx2"/>
              </a:buClr>
              <a:buSzPct val="90000"/>
              <a:buFont typeface="Wingdings" pitchFamily="2" charset="2"/>
              <a:buNone/>
            </a:pPr>
            <a:r>
              <a:rPr lang="tr-TR" altLang="tr-TR" sz="2400" b="1" i="1">
                <a:solidFill>
                  <a:srgbClr val="C00000"/>
                </a:solidFill>
                <a:latin typeface="Arial" charset="0"/>
              </a:rPr>
              <a:t>	 </a:t>
            </a:r>
            <a:r>
              <a:rPr lang="tr-TR" altLang="tr-TR" sz="2400" b="1" i="1">
                <a:latin typeface="Arial" charset="0"/>
              </a:rPr>
              <a:t>Yaralılar en kısa sürede </a:t>
            </a:r>
            <a:r>
              <a:rPr lang="tr-TR" altLang="tr-TR" sz="2400" b="1" i="1">
                <a:solidFill>
                  <a:srgbClr val="C00000"/>
                </a:solidFill>
                <a:latin typeface="Arial" charset="0"/>
              </a:rPr>
              <a:t>güvenli bir yere </a:t>
            </a:r>
            <a:r>
              <a:rPr lang="tr-TR" altLang="tr-TR" sz="2400" b="1" i="1">
                <a:latin typeface="Arial" charset="0"/>
              </a:rPr>
              <a:t>taşınmalıdır.</a:t>
            </a:r>
          </a:p>
          <a:p>
            <a:pPr eaLnBrk="1" hangingPunct="1"/>
            <a:endParaRPr lang="en-US" altLang="tr-TR" sz="2400">
              <a:solidFill>
                <a:srgbClr val="000000"/>
              </a:solidFill>
              <a:latin typeface="Arial" charset="0"/>
            </a:endParaRPr>
          </a:p>
        </p:txBody>
      </p:sp>
      <p:sp>
        <p:nvSpPr>
          <p:cNvPr id="3" name="Slayt Numarası Yer Tutucusu 2"/>
          <p:cNvSpPr>
            <a:spLocks noGrp="1"/>
          </p:cNvSpPr>
          <p:nvPr>
            <p:ph type="sldNum" sz="quarter" idx="12"/>
          </p:nvPr>
        </p:nvSpPr>
        <p:spPr/>
        <p:txBody>
          <a:bodyPr/>
          <a:lstStyle/>
          <a:p>
            <a:fld id="{F302176B-0E47-46AC-8F43-DAB4B8A37D06}" type="slidenum">
              <a:rPr lang="tr-TR" smtClean="0"/>
              <a:t>330</a:t>
            </a:fld>
            <a:endParaRPr lang="tr-TR"/>
          </a:p>
        </p:txBody>
      </p:sp>
    </p:spTree>
    <p:extLst>
      <p:ext uri="{BB962C8B-B14F-4D97-AF65-F5344CB8AC3E}">
        <p14:creationId xmlns:p14="http://schemas.microsoft.com/office/powerpoint/2010/main" val="3785944987"/>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286000" y="692150"/>
            <a:ext cx="6429375" cy="879475"/>
          </a:xfrm>
        </p:spPr>
        <p:txBody>
          <a:bodyPr/>
          <a:lstStyle/>
          <a:p>
            <a:pPr algn="ctr" eaLnBrk="1" hangingPunct="1"/>
            <a:r>
              <a:rPr lang="tr-TR" altLang="tr-TR" sz="2800" b="1">
                <a:solidFill>
                  <a:srgbClr val="CC0000"/>
                </a:solidFill>
                <a:latin typeface="Arial" charset="0"/>
              </a:rPr>
              <a:t>TAŞIMA TEKNİKLERİ</a:t>
            </a:r>
            <a:endParaRPr lang="en-US" altLang="tr-TR" sz="2800" b="1">
              <a:solidFill>
                <a:srgbClr val="CC0000"/>
              </a:solidFill>
              <a:latin typeface="Arial" charset="0"/>
            </a:endParaRPr>
          </a:p>
        </p:txBody>
      </p:sp>
      <p:sp>
        <p:nvSpPr>
          <p:cNvPr id="8195" name="Rectangle 3"/>
          <p:cNvSpPr>
            <a:spLocks noGrp="1" noChangeArrowheads="1"/>
          </p:cNvSpPr>
          <p:nvPr>
            <p:ph type="body" idx="1"/>
          </p:nvPr>
        </p:nvSpPr>
        <p:spPr>
          <a:xfrm>
            <a:off x="684213" y="2071688"/>
            <a:ext cx="8229600" cy="5024437"/>
          </a:xfrm>
        </p:spPr>
        <p:txBody>
          <a:bodyPr/>
          <a:lstStyle/>
          <a:p>
            <a:pPr marL="457200" indent="-457200" eaLnBrk="1" hangingPunct="1">
              <a:lnSpc>
                <a:spcPct val="150000"/>
              </a:lnSpc>
              <a:buClr>
                <a:srgbClr val="C00000"/>
              </a:buClr>
              <a:buSzPct val="90000"/>
              <a:buFont typeface="Wingdings" pitchFamily="2" charset="2"/>
              <a:buNone/>
            </a:pPr>
            <a:r>
              <a:rPr lang="tr-TR" altLang="tr-TR" sz="2400" b="1">
                <a:solidFill>
                  <a:srgbClr val="CC0000"/>
                </a:solidFill>
                <a:latin typeface="Arial" charset="0"/>
              </a:rPr>
              <a:t>A- ACİL TAŞIMA TEKNİKLERİ</a:t>
            </a:r>
            <a:endParaRPr lang="tr-TR" altLang="tr-TR" sz="2400" b="1">
              <a:latin typeface="Arial" charset="0"/>
            </a:endParaRPr>
          </a:p>
          <a:p>
            <a:pPr marL="457200" indent="-457200" eaLnBrk="1" hangingPunct="1">
              <a:lnSpc>
                <a:spcPct val="150000"/>
              </a:lnSpc>
              <a:buClr>
                <a:srgbClr val="C00000"/>
              </a:buClr>
              <a:buSzPct val="90000"/>
              <a:buFont typeface="Garamond" pitchFamily="18" charset="0"/>
              <a:buAutoNum type="arabicPeriod"/>
            </a:pPr>
            <a:r>
              <a:rPr lang="tr-TR" altLang="tr-TR" sz="2400" b="1">
                <a:latin typeface="Arial" charset="0"/>
              </a:rPr>
              <a:t>Sürükleme Tekniği</a:t>
            </a:r>
          </a:p>
          <a:p>
            <a:pPr marL="857250" lvl="1" indent="-457200" eaLnBrk="1" hangingPunct="1">
              <a:lnSpc>
                <a:spcPct val="150000"/>
              </a:lnSpc>
              <a:buClr>
                <a:srgbClr val="C00000"/>
              </a:buClr>
              <a:buSzPct val="90000"/>
              <a:buFont typeface="Wingdings" pitchFamily="2" charset="2"/>
              <a:buNone/>
            </a:pPr>
            <a:r>
              <a:rPr lang="tr-TR" altLang="tr-TR" sz="2000" b="1">
                <a:latin typeface="Arial" charset="0"/>
              </a:rPr>
              <a:t> a- Dar alanda sürükleme</a:t>
            </a:r>
          </a:p>
          <a:p>
            <a:pPr marL="857250" lvl="1" indent="-457200" eaLnBrk="1" hangingPunct="1">
              <a:lnSpc>
                <a:spcPct val="150000"/>
              </a:lnSpc>
              <a:buClr>
                <a:srgbClr val="C00000"/>
              </a:buClr>
              <a:buSzPct val="90000"/>
              <a:buFont typeface="Wingdings" pitchFamily="2" charset="2"/>
              <a:buNone/>
            </a:pPr>
            <a:r>
              <a:rPr lang="tr-TR" altLang="tr-TR" sz="2000" b="1">
                <a:latin typeface="Arial" charset="0"/>
              </a:rPr>
              <a:t> b- Ayak bileklerinden tutarak sürükleme</a:t>
            </a:r>
          </a:p>
          <a:p>
            <a:pPr marL="857250" lvl="1" indent="-457200" eaLnBrk="1" hangingPunct="1">
              <a:lnSpc>
                <a:spcPct val="150000"/>
              </a:lnSpc>
              <a:buClr>
                <a:srgbClr val="C00000"/>
              </a:buClr>
              <a:buSzPct val="90000"/>
              <a:buFont typeface="Wingdings" pitchFamily="2" charset="2"/>
              <a:buNone/>
            </a:pPr>
            <a:r>
              <a:rPr lang="tr-TR" altLang="tr-TR" sz="2000" b="1">
                <a:latin typeface="Arial" charset="0"/>
              </a:rPr>
              <a:t> c- Koltuk altından tutarak sürükleme</a:t>
            </a:r>
          </a:p>
          <a:p>
            <a:pPr marL="457200" indent="-457200" eaLnBrk="1" hangingPunct="1">
              <a:lnSpc>
                <a:spcPct val="150000"/>
              </a:lnSpc>
              <a:buClr>
                <a:srgbClr val="C00000"/>
              </a:buClr>
              <a:buSzPct val="90000"/>
              <a:buFont typeface="Wingdings" pitchFamily="2" charset="2"/>
              <a:buAutoNum type="arabicPeriod"/>
            </a:pPr>
            <a:r>
              <a:rPr lang="tr-TR" altLang="tr-TR" sz="2400" b="1">
                <a:latin typeface="Arial" charset="0"/>
              </a:rPr>
              <a:t>Araç İçindeki Yaralıyı Taşıma (</a:t>
            </a:r>
            <a:r>
              <a:rPr lang="tr-TR" altLang="tr-TR" sz="2400" b="1">
                <a:solidFill>
                  <a:srgbClr val="C00000"/>
                </a:solidFill>
                <a:latin typeface="Arial" charset="0"/>
              </a:rPr>
              <a:t>Rentek Manevrası</a:t>
            </a:r>
            <a:r>
              <a:rPr lang="tr-TR" altLang="tr-TR" sz="2400" b="1">
                <a:latin typeface="Arial" charset="0"/>
              </a:rPr>
              <a:t>) Tekniği</a:t>
            </a:r>
            <a:endParaRPr lang="en-US" altLang="tr-TR" sz="2400">
              <a:latin typeface="Arial" charset="0"/>
            </a:endParaRPr>
          </a:p>
        </p:txBody>
      </p:sp>
      <p:sp>
        <p:nvSpPr>
          <p:cNvPr id="3" name="Slayt Numarası Yer Tutucusu 2"/>
          <p:cNvSpPr>
            <a:spLocks noGrp="1"/>
          </p:cNvSpPr>
          <p:nvPr>
            <p:ph type="sldNum" sz="quarter" idx="12"/>
          </p:nvPr>
        </p:nvSpPr>
        <p:spPr/>
        <p:txBody>
          <a:bodyPr/>
          <a:lstStyle/>
          <a:p>
            <a:fld id="{F302176B-0E47-46AC-8F43-DAB4B8A37D06}" type="slidenum">
              <a:rPr lang="tr-TR" smtClean="0"/>
              <a:t>331</a:t>
            </a:fld>
            <a:endParaRPr lang="tr-TR"/>
          </a:p>
        </p:txBody>
      </p:sp>
    </p:spTree>
    <p:extLst>
      <p:ext uri="{BB962C8B-B14F-4D97-AF65-F5344CB8AC3E}">
        <p14:creationId xmlns:p14="http://schemas.microsoft.com/office/powerpoint/2010/main" val="3488558588"/>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68313" y="404813"/>
            <a:ext cx="8229600" cy="1139825"/>
          </a:xfrm>
        </p:spPr>
        <p:txBody>
          <a:bodyPr/>
          <a:lstStyle/>
          <a:p>
            <a:pPr algn="ctr" eaLnBrk="1" hangingPunct="1"/>
            <a:r>
              <a:rPr lang="tr-TR" altLang="tr-TR" sz="2800" b="1">
                <a:solidFill>
                  <a:srgbClr val="CC0000"/>
                </a:solidFill>
                <a:latin typeface="Arial" charset="0"/>
              </a:rPr>
              <a:t>ACİL TAŞIMA TEKNİKLERİ</a:t>
            </a:r>
            <a:br>
              <a:rPr lang="tr-TR" altLang="tr-TR" sz="2800" b="1">
                <a:solidFill>
                  <a:srgbClr val="CC0000"/>
                </a:solidFill>
                <a:latin typeface="Arial" charset="0"/>
              </a:rPr>
            </a:br>
            <a:r>
              <a:rPr lang="tr-TR" altLang="tr-TR" sz="2800" b="1">
                <a:solidFill>
                  <a:srgbClr val="CC0000"/>
                </a:solidFill>
                <a:latin typeface="Arial" charset="0"/>
              </a:rPr>
              <a:t>(SÜRÜKLEME)</a:t>
            </a:r>
            <a:endParaRPr lang="en-US" altLang="tr-TR" sz="2800" b="1">
              <a:solidFill>
                <a:srgbClr val="CC0000"/>
              </a:solidFill>
              <a:latin typeface="Arial" charset="0"/>
            </a:endParaRPr>
          </a:p>
        </p:txBody>
      </p:sp>
      <p:sp>
        <p:nvSpPr>
          <p:cNvPr id="9219" name="Rectangle 3"/>
          <p:cNvSpPr>
            <a:spLocks noGrp="1" noChangeArrowheads="1"/>
          </p:cNvSpPr>
          <p:nvPr>
            <p:ph type="body" sz="half" idx="1"/>
          </p:nvPr>
        </p:nvSpPr>
        <p:spPr>
          <a:xfrm>
            <a:off x="684213" y="1714500"/>
            <a:ext cx="5530850" cy="4876800"/>
          </a:xfrm>
        </p:spPr>
        <p:txBody>
          <a:bodyPr/>
          <a:lstStyle/>
          <a:p>
            <a:pPr eaLnBrk="1" hangingPunct="1">
              <a:lnSpc>
                <a:spcPct val="90000"/>
              </a:lnSpc>
              <a:buFont typeface="Wingdings" pitchFamily="2" charset="2"/>
              <a:buNone/>
            </a:pPr>
            <a:endParaRPr lang="tr-TR" altLang="tr-TR" sz="2400" b="1" u="sng">
              <a:latin typeface="Arial" charset="0"/>
            </a:endParaRPr>
          </a:p>
          <a:p>
            <a:pPr eaLnBrk="1" hangingPunct="1">
              <a:lnSpc>
                <a:spcPct val="90000"/>
              </a:lnSpc>
              <a:buFont typeface="Arial" charset="0"/>
              <a:buChar char="•"/>
            </a:pPr>
            <a:r>
              <a:rPr lang="tr-TR" altLang="tr-TR" sz="2100" b="1">
                <a:latin typeface="Arial" charset="0"/>
              </a:rPr>
              <a:t>Dar, basık ve geçiş güçlüğü </a:t>
            </a:r>
            <a:r>
              <a:rPr lang="tr-TR" altLang="tr-TR" sz="2100" b="1">
                <a:solidFill>
                  <a:srgbClr val="000000"/>
                </a:solidFill>
                <a:latin typeface="Arial" charset="0"/>
              </a:rPr>
              <a:t>olan bir yerden çıkarmalarda herhangi bir yaralanmaya neden olmamak için  seçilebilecek bir yöntemdir.</a:t>
            </a:r>
          </a:p>
          <a:p>
            <a:pPr eaLnBrk="1" hangingPunct="1">
              <a:lnSpc>
                <a:spcPct val="90000"/>
              </a:lnSpc>
              <a:buFont typeface="Arial" charset="0"/>
              <a:buChar char="•"/>
            </a:pPr>
            <a:r>
              <a:rPr lang="tr-TR" altLang="tr-TR" sz="2100" b="1">
                <a:solidFill>
                  <a:srgbClr val="000000"/>
                </a:solidFill>
                <a:latin typeface="Arial" charset="0"/>
              </a:rPr>
              <a:t>Özellikle </a:t>
            </a:r>
            <a:r>
              <a:rPr lang="tr-TR" altLang="tr-TR" sz="2100" b="1">
                <a:latin typeface="Arial" charset="0"/>
              </a:rPr>
              <a:t>iri cüsseli kişilerin </a:t>
            </a:r>
            <a:r>
              <a:rPr lang="tr-TR" altLang="tr-TR" sz="2100" b="1">
                <a:solidFill>
                  <a:srgbClr val="000000"/>
                </a:solidFill>
                <a:latin typeface="Arial" charset="0"/>
              </a:rPr>
              <a:t>taşınması gerektiğinde, yüzey düz başın bir yere çarpma riski yoksa ve travması olmayan kişiler ayaklarından tutularak sürüklenir.</a:t>
            </a:r>
          </a:p>
          <a:p>
            <a:pPr eaLnBrk="1" hangingPunct="1">
              <a:lnSpc>
                <a:spcPct val="90000"/>
              </a:lnSpc>
              <a:buFont typeface="Arial" charset="0"/>
              <a:buChar char="•"/>
            </a:pPr>
            <a:r>
              <a:rPr lang="tr-TR" altLang="tr-TR" sz="2100" b="1">
                <a:solidFill>
                  <a:srgbClr val="000000"/>
                </a:solidFill>
                <a:latin typeface="Arial" charset="0"/>
              </a:rPr>
              <a:t>Yüzey ayaklardan sürüklemeye uygun değil ise  kişi boyun koltuk altından tutularak sürüklenir.</a:t>
            </a:r>
            <a:endParaRPr lang="tr-TR" altLang="tr-TR" sz="2200" b="1">
              <a:solidFill>
                <a:srgbClr val="000000"/>
              </a:solidFill>
              <a:latin typeface="Arial" charset="0"/>
            </a:endParaRPr>
          </a:p>
          <a:p>
            <a:pPr eaLnBrk="1" hangingPunct="1">
              <a:lnSpc>
                <a:spcPct val="90000"/>
              </a:lnSpc>
              <a:buFont typeface="Wingdings" pitchFamily="2" charset="2"/>
              <a:buNone/>
            </a:pPr>
            <a:r>
              <a:rPr lang="tr-TR" altLang="tr-TR" sz="2200" b="1">
                <a:solidFill>
                  <a:srgbClr val="000000"/>
                </a:solidFill>
                <a:latin typeface="Arial" charset="0"/>
              </a:rPr>
              <a:t>	</a:t>
            </a:r>
            <a:r>
              <a:rPr lang="tr-TR" altLang="tr-TR" sz="2100" b="1">
                <a:solidFill>
                  <a:srgbClr val="000000"/>
                </a:solidFill>
                <a:latin typeface="Arial" charset="0"/>
              </a:rPr>
              <a:t>Mümkünse battaniye kullanılmalıdır.</a:t>
            </a:r>
            <a:endParaRPr lang="en-US" altLang="tr-TR" sz="2100">
              <a:solidFill>
                <a:srgbClr val="000000"/>
              </a:solidFill>
              <a:latin typeface="Arial" charset="0"/>
            </a:endParaRPr>
          </a:p>
        </p:txBody>
      </p:sp>
      <p:pic>
        <p:nvPicPr>
          <p:cNvPr id="9220" name="7 İçerik Yer Tutucusu" descr="ER1_3103.JPG"/>
          <p:cNvPicPr>
            <a:picLocks noGrp="1" noChangeAspect="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215063" y="2786063"/>
            <a:ext cx="2571750" cy="2357437"/>
          </a:xfrm>
        </p:spPr>
      </p:pic>
      <p:pic>
        <p:nvPicPr>
          <p:cNvPr id="9221" name="8 İçerik Yer Tutucusu" descr="ER1_3108.JPG"/>
          <p:cNvPicPr>
            <a:picLocks noGrp="1" noChangeAspect="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929313" y="4786313"/>
            <a:ext cx="3214687" cy="2071687"/>
          </a:xfrm>
        </p:spPr>
      </p:pic>
      <p:pic>
        <p:nvPicPr>
          <p:cNvPr id="9222" name="Picture 6" descr="C:\Documents and Settings\ozge.akdag\Desktop\İlk Yardım Eğitimci Eğitimi\ilk yardım fotoğrafları\ER1_3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9313" y="1643063"/>
            <a:ext cx="2738437"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332</a:t>
            </a:fld>
            <a:endParaRPr lang="tr-TR"/>
          </a:p>
        </p:txBody>
      </p:sp>
    </p:spTree>
    <p:extLst>
      <p:ext uri="{BB962C8B-B14F-4D97-AF65-F5344CB8AC3E}">
        <p14:creationId xmlns:p14="http://schemas.microsoft.com/office/powerpoint/2010/main" val="2998230897"/>
      </p:ext>
    </p:extLst>
  </p:cSld>
  <p:clrMapOvr>
    <a:masterClrMapping/>
  </p:clrMapOvr>
  <p:transition>
    <p:random/>
  </p:transition>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331913" y="692150"/>
            <a:ext cx="7378700" cy="1143000"/>
          </a:xfrm>
        </p:spPr>
        <p:txBody>
          <a:bodyPr/>
          <a:lstStyle/>
          <a:p>
            <a:pPr algn="ctr" eaLnBrk="1" hangingPunct="1"/>
            <a:r>
              <a:rPr lang="tr-TR" altLang="tr-TR" sz="3200" b="1">
                <a:solidFill>
                  <a:srgbClr val="CC0000"/>
                </a:solidFill>
                <a:latin typeface="Arial" charset="0"/>
              </a:rPr>
              <a:t>ACİL TAŞIMA TEKNİKLERİ</a:t>
            </a:r>
            <a:br>
              <a:rPr lang="tr-TR" altLang="tr-TR" sz="3200" b="1">
                <a:solidFill>
                  <a:srgbClr val="CC0000"/>
                </a:solidFill>
                <a:latin typeface="Arial" charset="0"/>
              </a:rPr>
            </a:br>
            <a:r>
              <a:rPr lang="tr-TR" altLang="tr-TR" sz="3200" b="1">
                <a:solidFill>
                  <a:srgbClr val="CC0000"/>
                </a:solidFill>
                <a:latin typeface="Arial" charset="0"/>
              </a:rPr>
              <a:t>(RENTEK)</a:t>
            </a:r>
            <a:endParaRPr lang="en-US" altLang="tr-TR" sz="3200" b="1">
              <a:solidFill>
                <a:srgbClr val="CC0000"/>
              </a:solidFill>
              <a:latin typeface="Comic Sans MS" pitchFamily="66" charset="0"/>
            </a:endParaRPr>
          </a:p>
        </p:txBody>
      </p:sp>
      <p:sp>
        <p:nvSpPr>
          <p:cNvPr id="10243" name="Rectangle 3"/>
          <p:cNvSpPr>
            <a:spLocks noGrp="1" noChangeArrowheads="1"/>
          </p:cNvSpPr>
          <p:nvPr>
            <p:ph type="body" sz="half" idx="1"/>
          </p:nvPr>
        </p:nvSpPr>
        <p:spPr>
          <a:xfrm>
            <a:off x="755650" y="2060575"/>
            <a:ext cx="4530725" cy="4530725"/>
          </a:xfrm>
        </p:spPr>
        <p:txBody>
          <a:bodyPr/>
          <a:lstStyle/>
          <a:p>
            <a:pPr eaLnBrk="1" hangingPunct="1">
              <a:lnSpc>
                <a:spcPct val="160000"/>
              </a:lnSpc>
              <a:buFont typeface="Wingdings" pitchFamily="2" charset="2"/>
              <a:buNone/>
            </a:pPr>
            <a:r>
              <a:rPr lang="tr-TR" altLang="tr-TR" sz="1800" b="1">
                <a:solidFill>
                  <a:srgbClr val="000000"/>
                </a:solidFill>
                <a:latin typeface="Comic Sans MS" pitchFamily="66" charset="0"/>
              </a:rPr>
              <a:t>    </a:t>
            </a:r>
            <a:r>
              <a:rPr lang="tr-TR" altLang="tr-TR" sz="2400" b="1">
                <a:solidFill>
                  <a:srgbClr val="000000"/>
                </a:solidFill>
                <a:latin typeface="Comic Sans MS" pitchFamily="66" charset="0"/>
              </a:rPr>
              <a:t>Bu yöntem, </a:t>
            </a:r>
            <a:r>
              <a:rPr lang="tr-TR" altLang="tr-TR" sz="2400" b="1">
                <a:solidFill>
                  <a:srgbClr val="000000"/>
                </a:solidFill>
                <a:latin typeface="Arial" charset="0"/>
              </a:rPr>
              <a:t>kaza geçirmiş bir kişiyi  tehlike söz konusu ise </a:t>
            </a:r>
            <a:r>
              <a:rPr lang="tr-TR" altLang="tr-TR" sz="2400" b="1">
                <a:solidFill>
                  <a:srgbClr val="C00000"/>
                </a:solidFill>
                <a:latin typeface="Arial" charset="0"/>
              </a:rPr>
              <a:t>omuriliğine zarar vermeden </a:t>
            </a:r>
            <a:r>
              <a:rPr lang="tr-TR" altLang="tr-TR" sz="2400" b="1">
                <a:solidFill>
                  <a:srgbClr val="000000"/>
                </a:solidFill>
                <a:latin typeface="Arial" charset="0"/>
              </a:rPr>
              <a:t>çıkarmada kullanılır. </a:t>
            </a:r>
          </a:p>
          <a:p>
            <a:pPr eaLnBrk="1" hangingPunct="1">
              <a:lnSpc>
                <a:spcPct val="160000"/>
              </a:lnSpc>
              <a:buFont typeface="Wingdings" pitchFamily="2" charset="2"/>
              <a:buNone/>
            </a:pPr>
            <a:r>
              <a:rPr lang="tr-TR" altLang="tr-TR" sz="2400" b="1">
                <a:solidFill>
                  <a:srgbClr val="000000"/>
                </a:solidFill>
                <a:latin typeface="Arial" charset="0"/>
              </a:rPr>
              <a:t>    </a:t>
            </a:r>
            <a:r>
              <a:rPr lang="tr-TR" altLang="tr-TR" sz="2400" b="1">
                <a:solidFill>
                  <a:srgbClr val="CC0000"/>
                </a:solidFill>
                <a:latin typeface="Arial" charset="0"/>
              </a:rPr>
              <a:t>RENTEK manevrası</a:t>
            </a:r>
            <a:r>
              <a:rPr lang="tr-TR" altLang="tr-TR" sz="2400" b="1">
                <a:solidFill>
                  <a:srgbClr val="000000"/>
                </a:solidFill>
                <a:latin typeface="Arial" charset="0"/>
              </a:rPr>
              <a:t> olarak bilinir.</a:t>
            </a:r>
          </a:p>
          <a:p>
            <a:pPr eaLnBrk="1" hangingPunct="1">
              <a:lnSpc>
                <a:spcPct val="90000"/>
              </a:lnSpc>
            </a:pPr>
            <a:endParaRPr lang="en-US" altLang="tr-TR" sz="2000">
              <a:solidFill>
                <a:srgbClr val="000000"/>
              </a:solidFill>
              <a:latin typeface="Comic Sans MS" pitchFamily="66" charset="0"/>
            </a:endParaRPr>
          </a:p>
        </p:txBody>
      </p:sp>
      <p:pic>
        <p:nvPicPr>
          <p:cNvPr id="9" name="8 İçerik Yer Tutucusu" descr="ER1_4862.JPG"/>
          <p:cNvPicPr>
            <a:picLocks noGrp="1" noChangeAspect="1"/>
          </p:cNvPicPr>
          <p:nvPr>
            <p:ph sz="quarter" idx="3"/>
          </p:nvPr>
        </p:nvPicPr>
        <p:blipFill>
          <a:blip r:embed="rId2"/>
          <a:stretch>
            <a:fillRect/>
          </a:stretch>
        </p:blipFill>
        <p:spPr>
          <a:xfrm>
            <a:off x="5429250" y="4500563"/>
            <a:ext cx="3297238" cy="2189162"/>
          </a:xfrm>
          <a:effectLst>
            <a:outerShdw blurRad="292100" dist="139700" dir="2700000" algn="tl" rotWithShape="0">
              <a:srgbClr val="333333">
                <a:alpha val="65000"/>
              </a:srgbClr>
            </a:outerShdw>
          </a:effectLst>
        </p:spPr>
      </p:pic>
      <p:pic>
        <p:nvPicPr>
          <p:cNvPr id="10245" name="Picture 6" descr="C:\Documents and Settings\ozge.akdag\Desktop\İlk Yardım Eğitimci Eğitimi\ilk yardım fotoğrafları\ER1_48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0" y="2143125"/>
            <a:ext cx="3238500"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333</a:t>
            </a:fld>
            <a:endParaRPr lang="tr-TR"/>
          </a:p>
        </p:txBody>
      </p:sp>
    </p:spTree>
    <p:extLst>
      <p:ext uri="{BB962C8B-B14F-4D97-AF65-F5344CB8AC3E}">
        <p14:creationId xmlns:p14="http://schemas.microsoft.com/office/powerpoint/2010/main" val="3279906112"/>
      </p:ext>
    </p:extLst>
  </p:cSld>
  <p:clrMapOvr>
    <a:masterClrMapping/>
  </p:clrMapOvr>
  <p:transition>
    <p:random/>
  </p:transition>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914400" y="500063"/>
            <a:ext cx="8229600" cy="1139825"/>
          </a:xfrm>
        </p:spPr>
        <p:txBody>
          <a:bodyPr/>
          <a:lstStyle/>
          <a:p>
            <a:pPr algn="ctr" eaLnBrk="1" hangingPunct="1"/>
            <a:r>
              <a:rPr lang="tr-TR" altLang="tr-TR" sz="3200" b="1">
                <a:solidFill>
                  <a:srgbClr val="CC0000"/>
                </a:solidFill>
                <a:latin typeface="Arial" charset="0"/>
              </a:rPr>
              <a:t>RENTEK MANEVRASI</a:t>
            </a:r>
            <a:endParaRPr lang="en-US" altLang="tr-TR" sz="3200" b="1">
              <a:solidFill>
                <a:srgbClr val="CC0000"/>
              </a:solidFill>
              <a:latin typeface="Arial" charset="0"/>
            </a:endParaRPr>
          </a:p>
        </p:txBody>
      </p:sp>
      <p:sp>
        <p:nvSpPr>
          <p:cNvPr id="11267" name="Rectangle 3"/>
          <p:cNvSpPr>
            <a:spLocks noGrp="1" noChangeArrowheads="1"/>
          </p:cNvSpPr>
          <p:nvPr>
            <p:ph type="body" idx="1"/>
          </p:nvPr>
        </p:nvSpPr>
        <p:spPr>
          <a:xfrm>
            <a:off x="642938" y="2060575"/>
            <a:ext cx="8501062" cy="4530725"/>
          </a:xfrm>
        </p:spPr>
        <p:txBody>
          <a:bodyPr>
            <a:normAutofit lnSpcReduction="10000"/>
          </a:bodyPr>
          <a:lstStyle/>
          <a:p>
            <a:pPr marL="609600" indent="-609600" eaLnBrk="1" hangingPunct="1">
              <a:lnSpc>
                <a:spcPct val="90000"/>
              </a:lnSpc>
              <a:buClr>
                <a:srgbClr val="CC0066"/>
              </a:buClr>
              <a:buFont typeface="Wingdings" pitchFamily="2" charset="2"/>
              <a:buChar char="Ø"/>
            </a:pPr>
            <a:r>
              <a:rPr lang="tr-TR" altLang="tr-TR" sz="2400" b="1">
                <a:solidFill>
                  <a:srgbClr val="000000"/>
                </a:solidFill>
                <a:latin typeface="Arial" charset="0"/>
              </a:rPr>
              <a:t>Hasta / yaralının ayaklarının pedallara </a:t>
            </a:r>
          </a:p>
          <a:p>
            <a:pPr marL="609600" indent="-609600" eaLnBrk="1" hangingPunct="1">
              <a:lnSpc>
                <a:spcPct val="90000"/>
              </a:lnSpc>
              <a:buClr>
                <a:srgbClr val="CC0066"/>
              </a:buClr>
              <a:buFont typeface="Wingdings" pitchFamily="2" charset="2"/>
              <a:buNone/>
            </a:pPr>
            <a:r>
              <a:rPr lang="tr-TR" altLang="tr-TR" sz="2400" b="1">
                <a:solidFill>
                  <a:srgbClr val="000000"/>
                </a:solidFill>
                <a:latin typeface="Arial" charset="0"/>
              </a:rPr>
              <a:t>       sıkışmadığından emin olunur, emniyet kemeri bağlı ise açılır,</a:t>
            </a:r>
          </a:p>
          <a:p>
            <a:pPr marL="609600" indent="-609600" eaLnBrk="1" hangingPunct="1">
              <a:lnSpc>
                <a:spcPct val="90000"/>
              </a:lnSpc>
              <a:buClr>
                <a:srgbClr val="CC0066"/>
              </a:buClr>
              <a:buFont typeface="Wingdings" pitchFamily="2" charset="2"/>
              <a:buNone/>
            </a:pPr>
            <a:endParaRPr lang="tr-TR" altLang="tr-TR" sz="2400" b="1">
              <a:solidFill>
                <a:srgbClr val="000000"/>
              </a:solidFill>
              <a:latin typeface="Arial" charset="0"/>
            </a:endParaRPr>
          </a:p>
          <a:p>
            <a:pPr marL="609600" indent="-609600" eaLnBrk="1" hangingPunct="1">
              <a:lnSpc>
                <a:spcPct val="90000"/>
              </a:lnSpc>
              <a:buClr>
                <a:srgbClr val="CC0066"/>
              </a:buClr>
              <a:buFont typeface="Wingdings" pitchFamily="2" charset="2"/>
              <a:buChar char="Ø"/>
            </a:pPr>
            <a:r>
              <a:rPr lang="tr-TR" altLang="tr-TR" sz="2400" b="1">
                <a:solidFill>
                  <a:srgbClr val="000000"/>
                </a:solidFill>
                <a:latin typeface="Arial" charset="0"/>
              </a:rPr>
              <a:t>Hasta / yaralıya yan tarafından yaklaşarak bir eliyle kolunu, diğer eliyle çenesini tutarak boynu desteklenir,</a:t>
            </a:r>
          </a:p>
          <a:p>
            <a:pPr marL="609600" indent="-609600" eaLnBrk="1" hangingPunct="1">
              <a:lnSpc>
                <a:spcPct val="90000"/>
              </a:lnSpc>
              <a:buClr>
                <a:srgbClr val="CC0066"/>
              </a:buClr>
              <a:buFont typeface="Wingdings" pitchFamily="2" charset="2"/>
              <a:buChar char="Ø"/>
            </a:pPr>
            <a:endParaRPr lang="tr-TR" altLang="tr-TR" sz="2400" b="1">
              <a:solidFill>
                <a:srgbClr val="000000"/>
              </a:solidFill>
              <a:latin typeface="Arial" charset="0"/>
            </a:endParaRPr>
          </a:p>
          <a:p>
            <a:pPr marL="609600" indent="-609600" eaLnBrk="1" hangingPunct="1">
              <a:lnSpc>
                <a:spcPct val="90000"/>
              </a:lnSpc>
              <a:buClr>
                <a:srgbClr val="CC0066"/>
              </a:buClr>
              <a:buFont typeface="Wingdings" pitchFamily="2" charset="2"/>
              <a:buChar char="Ø"/>
            </a:pPr>
            <a:r>
              <a:rPr lang="tr-TR" altLang="tr-TR" sz="2400" b="1">
                <a:solidFill>
                  <a:srgbClr val="000000"/>
                </a:solidFill>
                <a:latin typeface="Arial" charset="0"/>
              </a:rPr>
              <a:t>Baş - boyun - gövde hizası bozulmadan araçtan dışarı çıkarılır ( Tek hareketle.),</a:t>
            </a:r>
          </a:p>
          <a:p>
            <a:pPr marL="609600" indent="-609600" eaLnBrk="1" hangingPunct="1">
              <a:lnSpc>
                <a:spcPct val="90000"/>
              </a:lnSpc>
              <a:buClr>
                <a:srgbClr val="CC0066"/>
              </a:buClr>
              <a:buFont typeface="Wingdings" pitchFamily="2" charset="2"/>
              <a:buChar char="Ø"/>
            </a:pPr>
            <a:endParaRPr lang="tr-TR" altLang="tr-TR" sz="2400" b="1">
              <a:solidFill>
                <a:srgbClr val="000000"/>
              </a:solidFill>
              <a:latin typeface="Arial" charset="0"/>
            </a:endParaRPr>
          </a:p>
          <a:p>
            <a:pPr marL="609600" indent="-609600" eaLnBrk="1" hangingPunct="1">
              <a:lnSpc>
                <a:spcPct val="90000"/>
              </a:lnSpc>
              <a:buClr>
                <a:srgbClr val="CC0066"/>
              </a:buClr>
              <a:buFont typeface="Wingdings" pitchFamily="2" charset="2"/>
              <a:buChar char="Ø"/>
            </a:pPr>
            <a:r>
              <a:rPr lang="tr-TR" altLang="tr-TR" sz="2400" b="1">
                <a:solidFill>
                  <a:srgbClr val="000000"/>
                </a:solidFill>
                <a:latin typeface="Arial" charset="0"/>
              </a:rPr>
              <a:t>Hasta / yaralı yavaşça yere veya sedyeye yerleştirilir. </a:t>
            </a:r>
          </a:p>
          <a:p>
            <a:pPr marL="609600" indent="-609600" eaLnBrk="1" hangingPunct="1">
              <a:lnSpc>
                <a:spcPct val="90000"/>
              </a:lnSpc>
              <a:buFont typeface="Wingdings" pitchFamily="2" charset="2"/>
              <a:buChar char="Ø"/>
            </a:pPr>
            <a:endParaRPr lang="en-US" altLang="tr-TR" sz="2400" b="1">
              <a:solidFill>
                <a:srgbClr val="000000"/>
              </a:solidFill>
              <a:latin typeface="Arial" charset="0"/>
            </a:endParaRPr>
          </a:p>
        </p:txBody>
      </p:sp>
      <p:sp>
        <p:nvSpPr>
          <p:cNvPr id="3" name="Slayt Numarası Yer Tutucusu 2"/>
          <p:cNvSpPr>
            <a:spLocks noGrp="1"/>
          </p:cNvSpPr>
          <p:nvPr>
            <p:ph type="sldNum" sz="quarter" idx="12"/>
          </p:nvPr>
        </p:nvSpPr>
        <p:spPr/>
        <p:txBody>
          <a:bodyPr/>
          <a:lstStyle/>
          <a:p>
            <a:fld id="{F302176B-0E47-46AC-8F43-DAB4B8A37D06}" type="slidenum">
              <a:rPr lang="tr-TR" smtClean="0"/>
              <a:t>334</a:t>
            </a:fld>
            <a:endParaRPr lang="tr-TR"/>
          </a:p>
        </p:txBody>
      </p:sp>
    </p:spTree>
    <p:extLst>
      <p:ext uri="{BB962C8B-B14F-4D97-AF65-F5344CB8AC3E}">
        <p14:creationId xmlns:p14="http://schemas.microsoft.com/office/powerpoint/2010/main" val="3274491450"/>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914400" y="500063"/>
            <a:ext cx="8229600" cy="1139825"/>
          </a:xfrm>
        </p:spPr>
        <p:txBody>
          <a:bodyPr/>
          <a:lstStyle/>
          <a:p>
            <a:pPr algn="ctr" eaLnBrk="1" hangingPunct="1"/>
            <a:r>
              <a:rPr lang="tr-TR" altLang="tr-TR" sz="3200" b="1">
                <a:solidFill>
                  <a:srgbClr val="CC0000"/>
                </a:solidFill>
                <a:latin typeface="Arial" charset="0"/>
              </a:rPr>
              <a:t>RENTEK MANEVRASI</a:t>
            </a:r>
            <a:endParaRPr lang="en-US" altLang="tr-TR" sz="3200" b="1">
              <a:solidFill>
                <a:srgbClr val="CC0000"/>
              </a:solidFill>
              <a:latin typeface="Arial" charset="0"/>
            </a:endParaRPr>
          </a:p>
        </p:txBody>
      </p:sp>
      <p:pic>
        <p:nvPicPr>
          <p:cNvPr id="12291" name="Picture 2" descr="C:\Documents and Settings\ozge.akdag\Desktop\İlk Yardım Eğitimci Eğitimi\ilk yardım fotoğrafları\ER1_48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563" y="2143125"/>
            <a:ext cx="6778625"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335</a:t>
            </a:fld>
            <a:endParaRPr lang="tr-TR"/>
          </a:p>
        </p:txBody>
      </p:sp>
    </p:spTree>
    <p:extLst>
      <p:ext uri="{BB962C8B-B14F-4D97-AF65-F5344CB8AC3E}">
        <p14:creationId xmlns:p14="http://schemas.microsoft.com/office/powerpoint/2010/main" val="1278079050"/>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914400" y="500063"/>
            <a:ext cx="8229600" cy="1139825"/>
          </a:xfrm>
        </p:spPr>
        <p:txBody>
          <a:bodyPr/>
          <a:lstStyle/>
          <a:p>
            <a:pPr algn="ctr" eaLnBrk="1" hangingPunct="1"/>
            <a:r>
              <a:rPr lang="tr-TR" altLang="tr-TR" sz="3200" b="1">
                <a:solidFill>
                  <a:srgbClr val="CC0000"/>
                </a:solidFill>
                <a:latin typeface="Arial" charset="0"/>
              </a:rPr>
              <a:t>RENTEK MANEVRASI</a:t>
            </a:r>
            <a:endParaRPr lang="en-US" altLang="tr-TR" sz="3200" b="1">
              <a:solidFill>
                <a:srgbClr val="CC0000"/>
              </a:solidFill>
              <a:latin typeface="Arial" charset="0"/>
            </a:endParaRPr>
          </a:p>
        </p:txBody>
      </p:sp>
      <p:pic>
        <p:nvPicPr>
          <p:cNvPr id="13315" name="Picture 2" descr="C:\Documents and Settings\ozge.akdag\Desktop\İlk Yardım Eğitimci Eğitimi\ilk yardım fotoğrafları\ER1_48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313" y="2214563"/>
            <a:ext cx="6715125" cy="445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336</a:t>
            </a:fld>
            <a:endParaRPr lang="tr-TR"/>
          </a:p>
        </p:txBody>
      </p:sp>
    </p:spTree>
    <p:extLst>
      <p:ext uri="{BB962C8B-B14F-4D97-AF65-F5344CB8AC3E}">
        <p14:creationId xmlns:p14="http://schemas.microsoft.com/office/powerpoint/2010/main" val="1737950157"/>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914400" y="500063"/>
            <a:ext cx="8229600" cy="1139825"/>
          </a:xfrm>
        </p:spPr>
        <p:txBody>
          <a:bodyPr/>
          <a:lstStyle/>
          <a:p>
            <a:pPr algn="ctr" eaLnBrk="1" hangingPunct="1"/>
            <a:r>
              <a:rPr lang="tr-TR" altLang="tr-TR" sz="3200" b="1">
                <a:solidFill>
                  <a:srgbClr val="CC0000"/>
                </a:solidFill>
                <a:latin typeface="Arial" charset="0"/>
              </a:rPr>
              <a:t>RENTEK MANEVRASI</a:t>
            </a:r>
            <a:endParaRPr lang="en-US" altLang="tr-TR" sz="3200" b="1">
              <a:solidFill>
                <a:srgbClr val="CC0000"/>
              </a:solidFill>
              <a:latin typeface="Arial" charset="0"/>
            </a:endParaRPr>
          </a:p>
        </p:txBody>
      </p:sp>
      <p:pic>
        <p:nvPicPr>
          <p:cNvPr id="14339" name="Picture 2" descr="C:\Documents and Settings\ozge.akdag\Desktop\İlk Yardım Eğitimci Eğitimi\ilk yardım fotoğrafları\ER1_48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0" y="2143125"/>
            <a:ext cx="700087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337</a:t>
            </a:fld>
            <a:endParaRPr lang="tr-TR"/>
          </a:p>
        </p:txBody>
      </p:sp>
    </p:spTree>
    <p:extLst>
      <p:ext uri="{BB962C8B-B14F-4D97-AF65-F5344CB8AC3E}">
        <p14:creationId xmlns:p14="http://schemas.microsoft.com/office/powerpoint/2010/main" val="2630030915"/>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914400" y="500063"/>
            <a:ext cx="8229600" cy="1139825"/>
          </a:xfrm>
        </p:spPr>
        <p:txBody>
          <a:bodyPr/>
          <a:lstStyle/>
          <a:p>
            <a:pPr algn="ctr" eaLnBrk="1" hangingPunct="1"/>
            <a:r>
              <a:rPr lang="tr-TR" altLang="tr-TR" sz="3200" b="1">
                <a:solidFill>
                  <a:srgbClr val="CC0000"/>
                </a:solidFill>
                <a:latin typeface="Arial" charset="0"/>
              </a:rPr>
              <a:t>RENTEK MANEVRASI</a:t>
            </a:r>
            <a:endParaRPr lang="en-US" altLang="tr-TR" sz="3200" b="1">
              <a:solidFill>
                <a:srgbClr val="CC0000"/>
              </a:solidFill>
              <a:latin typeface="Arial" charset="0"/>
            </a:endParaRPr>
          </a:p>
        </p:txBody>
      </p:sp>
      <p:pic>
        <p:nvPicPr>
          <p:cNvPr id="15363" name="Picture 2" descr="C:\Documents and Settings\ozge.akdag\Desktop\İlk Yardım Eğitimci Eğitimi\ilk yardım fotoğrafları\ER1_48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313" y="2209800"/>
            <a:ext cx="700087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338</a:t>
            </a:fld>
            <a:endParaRPr lang="tr-TR"/>
          </a:p>
        </p:txBody>
      </p:sp>
    </p:spTree>
    <p:extLst>
      <p:ext uri="{BB962C8B-B14F-4D97-AF65-F5344CB8AC3E}">
        <p14:creationId xmlns:p14="http://schemas.microsoft.com/office/powerpoint/2010/main" val="2099850839"/>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914400" y="500063"/>
            <a:ext cx="8229600" cy="1139825"/>
          </a:xfrm>
        </p:spPr>
        <p:txBody>
          <a:bodyPr/>
          <a:lstStyle/>
          <a:p>
            <a:pPr algn="ctr" eaLnBrk="1" hangingPunct="1"/>
            <a:r>
              <a:rPr lang="tr-TR" altLang="tr-TR" sz="3200" b="1">
                <a:solidFill>
                  <a:srgbClr val="CC0000"/>
                </a:solidFill>
                <a:latin typeface="Arial" charset="0"/>
              </a:rPr>
              <a:t>RENTEK MANEVRASI</a:t>
            </a:r>
            <a:endParaRPr lang="en-US" altLang="tr-TR" sz="3200" b="1">
              <a:solidFill>
                <a:srgbClr val="CC0000"/>
              </a:solidFill>
              <a:latin typeface="Arial" charset="0"/>
            </a:endParaRPr>
          </a:p>
        </p:txBody>
      </p:sp>
      <p:pic>
        <p:nvPicPr>
          <p:cNvPr id="16387" name="Picture 2" descr="C:\Documents and Settings\ozge.akdag\Desktop\İlk Yardım Eğitimci Eğitimi\ilk yardım fotoğrafları\ER1_485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313" y="2162175"/>
            <a:ext cx="7072312"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339</a:t>
            </a:fld>
            <a:endParaRPr lang="tr-TR"/>
          </a:p>
        </p:txBody>
      </p:sp>
    </p:spTree>
    <p:extLst>
      <p:ext uri="{BB962C8B-B14F-4D97-AF65-F5344CB8AC3E}">
        <p14:creationId xmlns:p14="http://schemas.microsoft.com/office/powerpoint/2010/main" val="8114376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body" sz="half" idx="1"/>
          </p:nvPr>
        </p:nvSpPr>
        <p:spPr>
          <a:xfrm>
            <a:off x="827088" y="2143125"/>
            <a:ext cx="8316912" cy="4530725"/>
          </a:xfrm>
        </p:spPr>
        <p:txBody>
          <a:bodyPr/>
          <a:lstStyle/>
          <a:p>
            <a:pPr eaLnBrk="1" hangingPunct="1">
              <a:buFont typeface="Wingdings" pitchFamily="2" charset="2"/>
              <a:buChar char="Ø"/>
            </a:pPr>
            <a:endParaRPr lang="tr-TR" altLang="tr-TR" sz="2400" b="1">
              <a:latin typeface="Arial" charset="0"/>
            </a:endParaRPr>
          </a:p>
          <a:p>
            <a:pPr eaLnBrk="1" hangingPunct="1">
              <a:buClr>
                <a:srgbClr val="CC0000"/>
              </a:buClr>
              <a:buFont typeface="Wingdings" pitchFamily="2" charset="2"/>
              <a:buChar char="Ø"/>
            </a:pPr>
            <a:r>
              <a:rPr lang="tr-TR" altLang="tr-TR" sz="2400" b="1">
                <a:latin typeface="Arial" charset="0"/>
              </a:rPr>
              <a:t>Hasta/yaralılar yaşam bulguları yönünden </a:t>
            </a:r>
          </a:p>
          <a:p>
            <a:pPr eaLnBrk="1" hangingPunct="1">
              <a:buFont typeface="Wingdings" pitchFamily="2" charset="2"/>
              <a:buNone/>
            </a:pPr>
            <a:r>
              <a:rPr lang="tr-TR" altLang="tr-TR" sz="2400" b="1">
                <a:latin typeface="Arial" charset="0"/>
              </a:rPr>
              <a:t>    değerlendirilmelidir.</a:t>
            </a:r>
          </a:p>
          <a:p>
            <a:pPr eaLnBrk="1" hangingPunct="1">
              <a:buFont typeface="Wingdings" pitchFamily="2" charset="2"/>
              <a:buChar char="Ø"/>
            </a:pPr>
            <a:endParaRPr lang="tr-TR" altLang="tr-TR" sz="2400" b="1">
              <a:latin typeface="Arial" charset="0"/>
            </a:endParaRPr>
          </a:p>
          <a:p>
            <a:pPr eaLnBrk="1" hangingPunct="1">
              <a:buClr>
                <a:srgbClr val="CC0000"/>
              </a:buClr>
              <a:buFont typeface="Wingdings" pitchFamily="2" charset="2"/>
              <a:buChar char="Ø"/>
            </a:pPr>
            <a:r>
              <a:rPr lang="tr-TR" altLang="tr-TR" sz="2400" b="1">
                <a:latin typeface="Arial" charset="0"/>
              </a:rPr>
              <a:t>Hasta/yaralılar  kırık ve kanama yönünden </a:t>
            </a:r>
          </a:p>
          <a:p>
            <a:pPr eaLnBrk="1" hangingPunct="1">
              <a:buFont typeface="Wingdings" pitchFamily="2" charset="2"/>
              <a:buNone/>
            </a:pPr>
            <a:r>
              <a:rPr lang="tr-TR" altLang="tr-TR" sz="2400" b="1">
                <a:latin typeface="Arial" charset="0"/>
              </a:rPr>
              <a:t>    değerlendirilmelidir.</a:t>
            </a:r>
          </a:p>
          <a:p>
            <a:pPr eaLnBrk="1" hangingPunct="1">
              <a:buFont typeface="Wingdings" pitchFamily="2" charset="2"/>
              <a:buChar char="Ø"/>
            </a:pPr>
            <a:endParaRPr lang="tr-TR" altLang="tr-TR" sz="2400" b="1" u="sng">
              <a:latin typeface="Arial" charset="0"/>
            </a:endParaRPr>
          </a:p>
          <a:p>
            <a:pPr eaLnBrk="1" hangingPunct="1">
              <a:buClr>
                <a:srgbClr val="CC0000"/>
              </a:buClr>
              <a:buFont typeface="Wingdings" pitchFamily="2" charset="2"/>
              <a:buChar char="Ø"/>
            </a:pPr>
            <a:r>
              <a:rPr lang="tr-TR" altLang="tr-TR" sz="2400" b="1">
                <a:latin typeface="Arial" charset="0"/>
              </a:rPr>
              <a:t>Hasta/yaralılar  sıcak tutulmalıdır.</a:t>
            </a:r>
          </a:p>
          <a:p>
            <a:pPr eaLnBrk="1" hangingPunct="1">
              <a:buFont typeface="Wingdings" pitchFamily="2" charset="2"/>
              <a:buChar char="Ø"/>
            </a:pPr>
            <a:endParaRPr lang="tr-TR" altLang="tr-TR" sz="2400" b="1">
              <a:latin typeface="Arial" charset="0"/>
            </a:endParaRPr>
          </a:p>
          <a:p>
            <a:pPr eaLnBrk="1" hangingPunct="1">
              <a:buFont typeface="Wingdings" pitchFamily="2" charset="2"/>
              <a:buChar char="Ø"/>
            </a:pPr>
            <a:endParaRPr lang="tr-TR" altLang="tr-TR" sz="2400" b="1">
              <a:latin typeface="Arial" charset="0"/>
            </a:endParaRPr>
          </a:p>
        </p:txBody>
      </p:sp>
      <p:sp>
        <p:nvSpPr>
          <p:cNvPr id="12291" name="5 Dikdörtgen"/>
          <p:cNvSpPr>
            <a:spLocks noChangeArrowheads="1"/>
          </p:cNvSpPr>
          <p:nvPr/>
        </p:nvSpPr>
        <p:spPr bwMode="auto">
          <a:xfrm>
            <a:off x="785813" y="500063"/>
            <a:ext cx="835818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Comic Sans MS" pitchFamily="66" charset="0"/>
                <a:cs typeface="Arial" charset="0"/>
              </a:defRPr>
            </a:lvl1pPr>
            <a:lvl2pPr marL="742950" indent="-285750" eaLnBrk="0" hangingPunct="0">
              <a:defRPr sz="1200" b="1">
                <a:solidFill>
                  <a:schemeClr val="tx1"/>
                </a:solidFill>
                <a:latin typeface="Comic Sans MS" pitchFamily="66" charset="0"/>
                <a:cs typeface="Arial" charset="0"/>
              </a:defRPr>
            </a:lvl2pPr>
            <a:lvl3pPr marL="1143000" indent="-228600" eaLnBrk="0" hangingPunct="0">
              <a:defRPr sz="1200" b="1">
                <a:solidFill>
                  <a:schemeClr val="tx1"/>
                </a:solidFill>
                <a:latin typeface="Comic Sans MS" pitchFamily="66" charset="0"/>
                <a:cs typeface="Arial" charset="0"/>
              </a:defRPr>
            </a:lvl3pPr>
            <a:lvl4pPr marL="1600200" indent="-228600" eaLnBrk="0" hangingPunct="0">
              <a:defRPr sz="1200" b="1">
                <a:solidFill>
                  <a:schemeClr val="tx1"/>
                </a:solidFill>
                <a:latin typeface="Comic Sans MS" pitchFamily="66" charset="0"/>
                <a:cs typeface="Arial" charset="0"/>
              </a:defRPr>
            </a:lvl4pPr>
            <a:lvl5pPr marL="2057400" indent="-228600" eaLnBrk="0" hangingPunct="0">
              <a:defRPr sz="1200" b="1">
                <a:solidFill>
                  <a:schemeClr val="tx1"/>
                </a:solidFill>
                <a:latin typeface="Comic Sans MS" pitchFamily="66" charset="0"/>
                <a:cs typeface="Arial" charset="0"/>
              </a:defRPr>
            </a:lvl5pPr>
            <a:lvl6pPr marL="2514600" indent="-228600" eaLnBrk="0" fontAlgn="base" hangingPunct="0">
              <a:spcBef>
                <a:spcPct val="0"/>
              </a:spcBef>
              <a:spcAft>
                <a:spcPct val="0"/>
              </a:spcAft>
              <a:defRPr sz="1200" b="1">
                <a:solidFill>
                  <a:schemeClr val="tx1"/>
                </a:solidFill>
                <a:latin typeface="Comic Sans MS" pitchFamily="66" charset="0"/>
                <a:cs typeface="Arial" charset="0"/>
              </a:defRPr>
            </a:lvl6pPr>
            <a:lvl7pPr marL="2971800" indent="-228600" eaLnBrk="0" fontAlgn="base" hangingPunct="0">
              <a:spcBef>
                <a:spcPct val="0"/>
              </a:spcBef>
              <a:spcAft>
                <a:spcPct val="0"/>
              </a:spcAft>
              <a:defRPr sz="1200" b="1">
                <a:solidFill>
                  <a:schemeClr val="tx1"/>
                </a:solidFill>
                <a:latin typeface="Comic Sans MS" pitchFamily="66" charset="0"/>
                <a:cs typeface="Arial" charset="0"/>
              </a:defRPr>
            </a:lvl7pPr>
            <a:lvl8pPr marL="3429000" indent="-228600" eaLnBrk="0" fontAlgn="base" hangingPunct="0">
              <a:spcBef>
                <a:spcPct val="0"/>
              </a:spcBef>
              <a:spcAft>
                <a:spcPct val="0"/>
              </a:spcAft>
              <a:defRPr sz="1200" b="1">
                <a:solidFill>
                  <a:schemeClr val="tx1"/>
                </a:solidFill>
                <a:latin typeface="Comic Sans MS" pitchFamily="66" charset="0"/>
                <a:cs typeface="Arial" charset="0"/>
              </a:defRPr>
            </a:lvl8pPr>
            <a:lvl9pPr marL="3886200" indent="-228600" eaLnBrk="0" fontAlgn="base" hangingPunct="0">
              <a:spcBef>
                <a:spcPct val="0"/>
              </a:spcBef>
              <a:spcAft>
                <a:spcPct val="0"/>
              </a:spcAft>
              <a:defRPr sz="1200" b="1">
                <a:solidFill>
                  <a:schemeClr val="tx1"/>
                </a:solidFill>
                <a:latin typeface="Comic Sans MS" pitchFamily="66" charset="0"/>
                <a:cs typeface="Arial" charset="0"/>
              </a:defRPr>
            </a:lvl9pPr>
          </a:lstStyle>
          <a:p>
            <a:pPr algn="ctr" eaLnBrk="1" hangingPunct="1"/>
            <a:r>
              <a:rPr lang="tr-TR" altLang="tr-TR" sz="3200">
                <a:solidFill>
                  <a:srgbClr val="CC0000"/>
                </a:solidFill>
                <a:latin typeface="Arial" charset="0"/>
              </a:rPr>
              <a:t>OLAY YERİNİN </a:t>
            </a:r>
          </a:p>
          <a:p>
            <a:pPr algn="ctr" eaLnBrk="1" hangingPunct="1"/>
            <a:r>
              <a:rPr lang="tr-TR" altLang="tr-TR" sz="3200">
                <a:solidFill>
                  <a:srgbClr val="CC0000"/>
                </a:solidFill>
                <a:latin typeface="Arial" charset="0"/>
              </a:rPr>
              <a:t>DEĞERLENDİRİLMESİNDE </a:t>
            </a:r>
            <a:br>
              <a:rPr lang="tr-TR" altLang="tr-TR" sz="3200">
                <a:solidFill>
                  <a:srgbClr val="CC0000"/>
                </a:solidFill>
                <a:latin typeface="Arial" charset="0"/>
              </a:rPr>
            </a:br>
            <a:r>
              <a:rPr lang="tr-TR" altLang="tr-TR" sz="3200">
                <a:solidFill>
                  <a:srgbClr val="CC0000"/>
                </a:solidFill>
                <a:latin typeface="Arial" charset="0"/>
              </a:rPr>
              <a:t>YAPILACAK İŞLER</a:t>
            </a:r>
            <a:endParaRPr lang="tr-TR" altLang="tr-TR" sz="3200"/>
          </a:p>
        </p:txBody>
      </p:sp>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34</a:t>
            </a:fld>
            <a:endParaRPr lang="tr-TR"/>
          </a:p>
        </p:txBody>
      </p:sp>
    </p:spTree>
    <p:extLst>
      <p:ext uri="{BB962C8B-B14F-4D97-AF65-F5344CB8AC3E}">
        <p14:creationId xmlns:p14="http://schemas.microsoft.com/office/powerpoint/2010/main" val="964315636"/>
      </p:ext>
    </p:extLst>
  </p:cSld>
  <p:clrMapOvr>
    <a:masterClrMapping/>
  </p:clrMapOvr>
  <p:transition>
    <p:random/>
  </p:transition>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428750" y="500063"/>
            <a:ext cx="7715250" cy="1000125"/>
          </a:xfrm>
        </p:spPr>
        <p:txBody>
          <a:bodyPr/>
          <a:lstStyle/>
          <a:p>
            <a:pPr algn="ctr" eaLnBrk="1" hangingPunct="1"/>
            <a:r>
              <a:rPr lang="tr-TR" altLang="tr-TR" sz="2800" b="1">
                <a:solidFill>
                  <a:srgbClr val="CC0000"/>
                </a:solidFill>
                <a:latin typeface="Arial" charset="0"/>
              </a:rPr>
              <a:t>TAŞIMA TEKNİKLERİ</a:t>
            </a:r>
            <a:endParaRPr lang="en-US" altLang="tr-TR" sz="2800" b="1">
              <a:solidFill>
                <a:schemeClr val="tx1"/>
              </a:solidFill>
              <a:latin typeface="Arial" charset="0"/>
            </a:endParaRPr>
          </a:p>
        </p:txBody>
      </p:sp>
      <p:sp>
        <p:nvSpPr>
          <p:cNvPr id="17411" name="Rectangle 3"/>
          <p:cNvSpPr>
            <a:spLocks noGrp="1" noChangeArrowheads="1"/>
          </p:cNvSpPr>
          <p:nvPr>
            <p:ph type="body" idx="1"/>
          </p:nvPr>
        </p:nvSpPr>
        <p:spPr>
          <a:xfrm>
            <a:off x="714375" y="2071688"/>
            <a:ext cx="8429625" cy="4519612"/>
          </a:xfrm>
        </p:spPr>
        <p:txBody>
          <a:bodyPr/>
          <a:lstStyle/>
          <a:p>
            <a:pPr marL="609600" indent="-609600" eaLnBrk="1" hangingPunct="1">
              <a:lnSpc>
                <a:spcPct val="90000"/>
              </a:lnSpc>
              <a:buClr>
                <a:srgbClr val="CC0066"/>
              </a:buClr>
              <a:buFont typeface="Wingdings" pitchFamily="2" charset="2"/>
              <a:buNone/>
            </a:pPr>
            <a:r>
              <a:rPr lang="tr-TR" altLang="tr-TR" sz="2400" b="1">
                <a:solidFill>
                  <a:srgbClr val="CC0000"/>
                </a:solidFill>
                <a:latin typeface="Arial" charset="0"/>
              </a:rPr>
              <a:t>B- KISA MESAFEDE SÜRATLİ TAŞIMA TEKNİKLERİ</a:t>
            </a:r>
          </a:p>
          <a:p>
            <a:pPr marL="609600" indent="-609600" eaLnBrk="1" hangingPunct="1">
              <a:lnSpc>
                <a:spcPct val="90000"/>
              </a:lnSpc>
              <a:buClr>
                <a:srgbClr val="CC0066"/>
              </a:buClr>
              <a:buFont typeface="Wingdings" pitchFamily="2" charset="2"/>
              <a:buNone/>
            </a:pPr>
            <a:r>
              <a:rPr lang="tr-TR" altLang="tr-TR" sz="2400" b="1">
                <a:latin typeface="Arial" charset="0"/>
              </a:rPr>
              <a:t>     </a:t>
            </a:r>
            <a:r>
              <a:rPr lang="tr-TR" altLang="tr-TR" sz="2000" b="1">
                <a:latin typeface="Arial" charset="0"/>
              </a:rPr>
              <a:t>I- Tek Kişi İle Taşıma Teknikleri</a:t>
            </a:r>
          </a:p>
          <a:p>
            <a:pPr marL="609600" indent="-609600" eaLnBrk="1" hangingPunct="1">
              <a:lnSpc>
                <a:spcPct val="90000"/>
              </a:lnSpc>
              <a:buClr>
                <a:srgbClr val="CC0066"/>
              </a:buClr>
              <a:buFont typeface="Wingdings" pitchFamily="2" charset="2"/>
              <a:buNone/>
            </a:pPr>
            <a:r>
              <a:rPr lang="tr-TR" altLang="tr-TR" sz="2000" b="1">
                <a:latin typeface="Arial" charset="0"/>
              </a:rPr>
              <a:t> 		1- Kucakta taşıma</a:t>
            </a:r>
          </a:p>
          <a:p>
            <a:pPr marL="609600" indent="-609600" eaLnBrk="1" hangingPunct="1">
              <a:lnSpc>
                <a:spcPct val="90000"/>
              </a:lnSpc>
              <a:buClr>
                <a:srgbClr val="CC0066"/>
              </a:buClr>
              <a:buFont typeface="Wingdings" pitchFamily="2" charset="2"/>
              <a:buNone/>
            </a:pPr>
            <a:r>
              <a:rPr lang="tr-TR" altLang="tr-TR" sz="2000" b="1">
                <a:latin typeface="Arial" charset="0"/>
              </a:rPr>
              <a:t>		2- ilk yardımcının omuzuna destek olma</a:t>
            </a:r>
          </a:p>
          <a:p>
            <a:pPr marL="609600" indent="-609600" eaLnBrk="1" hangingPunct="1">
              <a:lnSpc>
                <a:spcPct val="90000"/>
              </a:lnSpc>
              <a:buClr>
                <a:srgbClr val="CC0066"/>
              </a:buClr>
              <a:buFont typeface="Wingdings" pitchFamily="2" charset="2"/>
              <a:buNone/>
            </a:pPr>
            <a:r>
              <a:rPr lang="tr-TR" altLang="tr-TR" sz="2000" b="1">
                <a:latin typeface="Arial" charset="0"/>
              </a:rPr>
              <a:t>		3- Sırtta taşıma</a:t>
            </a:r>
          </a:p>
          <a:p>
            <a:pPr marL="609600" indent="-609600" eaLnBrk="1" hangingPunct="1">
              <a:lnSpc>
                <a:spcPct val="90000"/>
              </a:lnSpc>
              <a:buClr>
                <a:srgbClr val="CC0066"/>
              </a:buClr>
              <a:buFont typeface="Wingdings" pitchFamily="2" charset="2"/>
              <a:buNone/>
            </a:pPr>
            <a:r>
              <a:rPr lang="tr-TR" altLang="tr-TR" sz="2000" b="1">
                <a:latin typeface="Arial" charset="0"/>
              </a:rPr>
              <a:t>		4- Omuzda taşıma </a:t>
            </a:r>
          </a:p>
          <a:p>
            <a:pPr marL="609600" indent="-609600" eaLnBrk="1" hangingPunct="1">
              <a:lnSpc>
                <a:spcPct val="90000"/>
              </a:lnSpc>
              <a:buClr>
                <a:srgbClr val="CC0066"/>
              </a:buClr>
              <a:buFont typeface="Wingdings" pitchFamily="2" charset="2"/>
              <a:buNone/>
            </a:pPr>
            <a:r>
              <a:rPr lang="tr-TR" altLang="tr-TR" sz="2000" b="1">
                <a:latin typeface="Arial" charset="0"/>
              </a:rPr>
              <a:t>		    (İtfaiyeci yöntemi)</a:t>
            </a:r>
          </a:p>
          <a:p>
            <a:pPr marL="609600" indent="-609600" eaLnBrk="1" hangingPunct="1">
              <a:lnSpc>
                <a:spcPct val="90000"/>
              </a:lnSpc>
              <a:buClr>
                <a:srgbClr val="CC0066"/>
              </a:buClr>
              <a:buFont typeface="Wingdings" pitchFamily="2" charset="2"/>
              <a:buNone/>
            </a:pPr>
            <a:endParaRPr lang="tr-TR" altLang="tr-TR" sz="2000" b="1">
              <a:latin typeface="Arial" charset="0"/>
            </a:endParaRPr>
          </a:p>
          <a:p>
            <a:pPr marL="609600" indent="-609600" eaLnBrk="1" hangingPunct="1">
              <a:lnSpc>
                <a:spcPct val="90000"/>
              </a:lnSpc>
              <a:buClr>
                <a:srgbClr val="CC0066"/>
              </a:buClr>
              <a:buFont typeface="Wingdings" pitchFamily="2" charset="2"/>
              <a:buNone/>
            </a:pPr>
            <a:r>
              <a:rPr lang="tr-TR" altLang="tr-TR" sz="2000" b="1">
                <a:latin typeface="Arial" charset="0"/>
              </a:rPr>
              <a:t>     1- Kucakta taşıma</a:t>
            </a:r>
          </a:p>
          <a:p>
            <a:pPr marL="609600" indent="-609600" eaLnBrk="1" hangingPunct="1">
              <a:lnSpc>
                <a:spcPct val="90000"/>
              </a:lnSpc>
              <a:buClr>
                <a:srgbClr val="CC0066"/>
              </a:buClr>
              <a:buFont typeface="Wingdings" pitchFamily="2" charset="2"/>
              <a:buNone/>
            </a:pPr>
            <a:r>
              <a:rPr lang="tr-TR" altLang="tr-TR" sz="2000" b="1">
                <a:solidFill>
                  <a:srgbClr val="000000"/>
                </a:solidFill>
                <a:latin typeface="Arial" charset="0"/>
              </a:rPr>
              <a:t>	Bilinci açık olan çocuklar </a:t>
            </a:r>
          </a:p>
          <a:p>
            <a:pPr marL="609600" indent="-609600" eaLnBrk="1" hangingPunct="1">
              <a:lnSpc>
                <a:spcPct val="90000"/>
              </a:lnSpc>
              <a:buClr>
                <a:srgbClr val="CC0066"/>
              </a:buClr>
              <a:buFont typeface="Wingdings" pitchFamily="2" charset="2"/>
              <a:buNone/>
            </a:pPr>
            <a:r>
              <a:rPr lang="tr-TR" altLang="tr-TR" sz="2000" b="1">
                <a:solidFill>
                  <a:srgbClr val="000000"/>
                </a:solidFill>
                <a:latin typeface="Arial" charset="0"/>
              </a:rPr>
              <a:t>	ve hafif yetişkinler için</a:t>
            </a:r>
          </a:p>
          <a:p>
            <a:pPr marL="609600" indent="-609600" eaLnBrk="1" hangingPunct="1">
              <a:lnSpc>
                <a:spcPct val="90000"/>
              </a:lnSpc>
              <a:buClr>
                <a:srgbClr val="CC0066"/>
              </a:buClr>
              <a:buFont typeface="Wingdings" pitchFamily="2" charset="2"/>
              <a:buNone/>
            </a:pPr>
            <a:r>
              <a:rPr lang="tr-TR" altLang="tr-TR" sz="2000" b="1">
                <a:solidFill>
                  <a:srgbClr val="000000"/>
                </a:solidFill>
                <a:latin typeface="Arial" charset="0"/>
              </a:rPr>
              <a:t>	kullanışlı bir yöntemdir</a:t>
            </a:r>
            <a:r>
              <a:rPr lang="tr-TR" altLang="tr-TR" sz="2300" b="1">
                <a:solidFill>
                  <a:srgbClr val="000000"/>
                </a:solidFill>
                <a:latin typeface="Arial" charset="0"/>
              </a:rPr>
              <a:t>.</a:t>
            </a:r>
          </a:p>
          <a:p>
            <a:pPr marL="609600" indent="-609600" eaLnBrk="1" hangingPunct="1">
              <a:lnSpc>
                <a:spcPct val="90000"/>
              </a:lnSpc>
              <a:buClr>
                <a:srgbClr val="CC0066"/>
              </a:buClr>
              <a:buFont typeface="Wingdings" pitchFamily="2" charset="2"/>
              <a:buNone/>
            </a:pPr>
            <a:endParaRPr lang="en-US" altLang="tr-TR" sz="2000" b="1">
              <a:solidFill>
                <a:srgbClr val="000000"/>
              </a:solidFill>
              <a:latin typeface="Arial" charset="0"/>
            </a:endParaRPr>
          </a:p>
        </p:txBody>
      </p:sp>
      <p:pic>
        <p:nvPicPr>
          <p:cNvPr id="17412" name="3 Resim" descr="ER1_311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57750" y="3500438"/>
            <a:ext cx="4286250" cy="321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340</a:t>
            </a:fld>
            <a:endParaRPr lang="tr-TR"/>
          </a:p>
        </p:txBody>
      </p:sp>
    </p:spTree>
    <p:extLst>
      <p:ext uri="{BB962C8B-B14F-4D97-AF65-F5344CB8AC3E}">
        <p14:creationId xmlns:p14="http://schemas.microsoft.com/office/powerpoint/2010/main" val="3091147840"/>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979613" y="692150"/>
            <a:ext cx="6735762" cy="1139825"/>
          </a:xfrm>
        </p:spPr>
        <p:txBody>
          <a:bodyPr/>
          <a:lstStyle/>
          <a:p>
            <a:pPr algn="ctr" eaLnBrk="1" hangingPunct="1"/>
            <a:r>
              <a:rPr lang="tr-TR" altLang="tr-TR" sz="3200" b="1">
                <a:solidFill>
                  <a:srgbClr val="CC0000"/>
                </a:solidFill>
                <a:latin typeface="Arial" charset="0"/>
              </a:rPr>
              <a:t>KISA MESAFE SÜRATLİ TAŞIMA TEKNİKLERİ</a:t>
            </a:r>
            <a:endParaRPr lang="en-US" altLang="tr-TR" sz="3200" b="1">
              <a:solidFill>
                <a:srgbClr val="CC0000"/>
              </a:solidFill>
              <a:latin typeface="Arial" charset="0"/>
            </a:endParaRPr>
          </a:p>
        </p:txBody>
      </p:sp>
      <p:sp>
        <p:nvSpPr>
          <p:cNvPr id="18435" name="Rectangle 3"/>
          <p:cNvSpPr>
            <a:spLocks noGrp="1" noChangeArrowheads="1"/>
          </p:cNvSpPr>
          <p:nvPr>
            <p:ph type="body" idx="1"/>
          </p:nvPr>
        </p:nvSpPr>
        <p:spPr>
          <a:xfrm>
            <a:off x="642938" y="2143125"/>
            <a:ext cx="5072062" cy="4244975"/>
          </a:xfrm>
        </p:spPr>
        <p:txBody>
          <a:bodyPr/>
          <a:lstStyle/>
          <a:p>
            <a:pPr eaLnBrk="1" hangingPunct="1">
              <a:lnSpc>
                <a:spcPct val="150000"/>
              </a:lnSpc>
              <a:buClr>
                <a:srgbClr val="C00000"/>
              </a:buClr>
              <a:buFont typeface="Wingdings" pitchFamily="2" charset="2"/>
              <a:buNone/>
            </a:pPr>
            <a:r>
              <a:rPr lang="tr-TR" altLang="tr-TR" sz="2400" b="1">
                <a:solidFill>
                  <a:srgbClr val="000000"/>
                </a:solidFill>
                <a:latin typeface="Arial" charset="0"/>
              </a:rPr>
              <a:t>    2- </a:t>
            </a:r>
            <a:r>
              <a:rPr lang="tr-TR" altLang="tr-TR" sz="2400" b="1">
                <a:latin typeface="Arial" charset="0"/>
              </a:rPr>
              <a:t>İlk Yardımcının Omuzundan Destek Alma	</a:t>
            </a:r>
          </a:p>
          <a:p>
            <a:pPr eaLnBrk="1" hangingPunct="1">
              <a:lnSpc>
                <a:spcPct val="150000"/>
              </a:lnSpc>
              <a:buClr>
                <a:srgbClr val="C00000"/>
              </a:buClr>
              <a:buFont typeface="Wingdings" pitchFamily="2" charset="2"/>
              <a:buChar char="Ø"/>
            </a:pPr>
            <a:r>
              <a:rPr lang="tr-TR" altLang="tr-TR" sz="2300" b="1">
                <a:solidFill>
                  <a:srgbClr val="000000"/>
                </a:solidFill>
                <a:latin typeface="Arial" charset="0"/>
              </a:rPr>
              <a:t>Hafif yaralı ve yürüyebilecek durumdaki hasta/yaralıların taşınmasında kullanılır.</a:t>
            </a:r>
          </a:p>
          <a:p>
            <a:pPr eaLnBrk="1" hangingPunct="1">
              <a:lnSpc>
                <a:spcPct val="150000"/>
              </a:lnSpc>
              <a:buClr>
                <a:srgbClr val="C00000"/>
              </a:buClr>
              <a:buFont typeface="Wingdings" pitchFamily="2" charset="2"/>
              <a:buChar char="Ø"/>
            </a:pPr>
            <a:r>
              <a:rPr lang="tr-TR" altLang="tr-TR" sz="2300" b="1">
                <a:solidFill>
                  <a:srgbClr val="000000"/>
                </a:solidFill>
                <a:latin typeface="Arial" charset="0"/>
              </a:rPr>
              <a:t>Bu yöntem iki kişi ile de uygulanabilir</a:t>
            </a:r>
          </a:p>
        </p:txBody>
      </p:sp>
      <p:pic>
        <p:nvPicPr>
          <p:cNvPr id="18436" name="3 Resim" descr="ER1_317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72188" y="2357438"/>
            <a:ext cx="2857500" cy="429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341</a:t>
            </a:fld>
            <a:endParaRPr lang="tr-TR"/>
          </a:p>
        </p:txBody>
      </p:sp>
    </p:spTree>
    <p:extLst>
      <p:ext uri="{BB962C8B-B14F-4D97-AF65-F5344CB8AC3E}">
        <p14:creationId xmlns:p14="http://schemas.microsoft.com/office/powerpoint/2010/main" val="2809470391"/>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979613" y="692150"/>
            <a:ext cx="6735762" cy="1139825"/>
          </a:xfrm>
        </p:spPr>
        <p:txBody>
          <a:bodyPr/>
          <a:lstStyle/>
          <a:p>
            <a:pPr algn="ctr" eaLnBrk="1" hangingPunct="1"/>
            <a:r>
              <a:rPr lang="tr-TR" altLang="tr-TR" sz="2800" b="1">
                <a:solidFill>
                  <a:srgbClr val="CC0000"/>
                </a:solidFill>
                <a:latin typeface="Arial" charset="0"/>
              </a:rPr>
              <a:t>KISA MESAFE SÜRATLİ TAŞIMA TEKNİKLERİ</a:t>
            </a:r>
            <a:endParaRPr lang="en-US" altLang="tr-TR" sz="2800" b="1">
              <a:solidFill>
                <a:srgbClr val="CC0000"/>
              </a:solidFill>
              <a:latin typeface="Arial" charset="0"/>
            </a:endParaRPr>
          </a:p>
        </p:txBody>
      </p:sp>
      <p:sp>
        <p:nvSpPr>
          <p:cNvPr id="19459" name="Rectangle 3"/>
          <p:cNvSpPr>
            <a:spLocks noGrp="1" noChangeArrowheads="1"/>
          </p:cNvSpPr>
          <p:nvPr>
            <p:ph type="body" idx="1"/>
          </p:nvPr>
        </p:nvSpPr>
        <p:spPr>
          <a:xfrm>
            <a:off x="714375" y="2428875"/>
            <a:ext cx="4714875" cy="4244975"/>
          </a:xfrm>
        </p:spPr>
        <p:txBody>
          <a:bodyPr/>
          <a:lstStyle/>
          <a:p>
            <a:pPr eaLnBrk="1" hangingPunct="1">
              <a:buClr>
                <a:srgbClr val="C00000"/>
              </a:buClr>
              <a:buFont typeface="Wingdings" pitchFamily="2" charset="2"/>
              <a:buNone/>
            </a:pPr>
            <a:r>
              <a:rPr lang="tr-TR" altLang="tr-TR" sz="2400" b="1">
                <a:solidFill>
                  <a:srgbClr val="000000"/>
                </a:solidFill>
                <a:latin typeface="Arial" charset="0"/>
              </a:rPr>
              <a:t>    3- </a:t>
            </a:r>
            <a:r>
              <a:rPr lang="tr-TR" altLang="tr-TR" sz="2400" b="1">
                <a:latin typeface="Arial" charset="0"/>
              </a:rPr>
              <a:t>Sırtta Taşıma</a:t>
            </a:r>
            <a:r>
              <a:rPr lang="tr-TR" altLang="tr-TR" sz="2400" b="1">
                <a:solidFill>
                  <a:srgbClr val="C00000"/>
                </a:solidFill>
                <a:latin typeface="Arial" charset="0"/>
              </a:rPr>
              <a:t>	</a:t>
            </a:r>
          </a:p>
          <a:p>
            <a:pPr eaLnBrk="1" hangingPunct="1">
              <a:buClr>
                <a:srgbClr val="C00000"/>
              </a:buClr>
              <a:buFont typeface="Wingdings" pitchFamily="2" charset="2"/>
              <a:buNone/>
            </a:pPr>
            <a:r>
              <a:rPr lang="tr-TR" altLang="tr-TR" sz="2400" b="1">
                <a:solidFill>
                  <a:srgbClr val="000000"/>
                </a:solidFill>
                <a:latin typeface="Arial" charset="0"/>
              </a:rPr>
              <a:t>	</a:t>
            </a:r>
          </a:p>
          <a:p>
            <a:pPr eaLnBrk="1" hangingPunct="1">
              <a:buClr>
                <a:srgbClr val="C00000"/>
              </a:buClr>
              <a:buFont typeface="Wingdings" pitchFamily="2" charset="2"/>
              <a:buNone/>
            </a:pPr>
            <a:r>
              <a:rPr lang="tr-TR" altLang="tr-TR" sz="2400" b="1">
                <a:solidFill>
                  <a:srgbClr val="000000"/>
                </a:solidFill>
                <a:latin typeface="Arial" charset="0"/>
              </a:rPr>
              <a:t>    Bilinçli hastaları taşımada uygundur.</a:t>
            </a:r>
          </a:p>
        </p:txBody>
      </p:sp>
      <p:pic>
        <p:nvPicPr>
          <p:cNvPr id="19460" name="3 Resim" descr="ER1_312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76900" y="1930400"/>
            <a:ext cx="3181350"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342</a:t>
            </a:fld>
            <a:endParaRPr lang="tr-TR"/>
          </a:p>
        </p:txBody>
      </p:sp>
    </p:spTree>
    <p:extLst>
      <p:ext uri="{BB962C8B-B14F-4D97-AF65-F5344CB8AC3E}">
        <p14:creationId xmlns:p14="http://schemas.microsoft.com/office/powerpoint/2010/main" val="4153378472"/>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979613" y="692150"/>
            <a:ext cx="6735762" cy="1139825"/>
          </a:xfrm>
        </p:spPr>
        <p:txBody>
          <a:bodyPr/>
          <a:lstStyle/>
          <a:p>
            <a:pPr algn="ctr" eaLnBrk="1" hangingPunct="1"/>
            <a:r>
              <a:rPr lang="tr-TR" altLang="tr-TR" sz="2800" b="1">
                <a:solidFill>
                  <a:srgbClr val="CC0000"/>
                </a:solidFill>
                <a:latin typeface="Arial" charset="0"/>
              </a:rPr>
              <a:t>KISA MESAFE SÜRATLİ TAŞIMA TEKNİKLERİ</a:t>
            </a:r>
            <a:endParaRPr lang="en-US" altLang="tr-TR" sz="2800" b="1">
              <a:solidFill>
                <a:srgbClr val="CC0000"/>
              </a:solidFill>
              <a:latin typeface="Arial" charset="0"/>
            </a:endParaRPr>
          </a:p>
        </p:txBody>
      </p:sp>
      <p:sp>
        <p:nvSpPr>
          <p:cNvPr id="20483" name="Rectangle 3"/>
          <p:cNvSpPr>
            <a:spLocks noGrp="1" noChangeArrowheads="1"/>
          </p:cNvSpPr>
          <p:nvPr>
            <p:ph type="body" idx="1"/>
          </p:nvPr>
        </p:nvSpPr>
        <p:spPr>
          <a:xfrm>
            <a:off x="714375" y="2143125"/>
            <a:ext cx="4714875" cy="4530725"/>
          </a:xfrm>
        </p:spPr>
        <p:txBody>
          <a:bodyPr/>
          <a:lstStyle/>
          <a:p>
            <a:pPr eaLnBrk="1" hangingPunct="1">
              <a:buClr>
                <a:srgbClr val="C00000"/>
              </a:buClr>
              <a:buFont typeface="Wingdings" pitchFamily="2" charset="2"/>
              <a:buNone/>
            </a:pPr>
            <a:r>
              <a:rPr lang="tr-TR" altLang="tr-TR" sz="2400" b="1">
                <a:solidFill>
                  <a:srgbClr val="000000"/>
                </a:solidFill>
                <a:latin typeface="Arial" charset="0"/>
              </a:rPr>
              <a:t>    4-</a:t>
            </a:r>
            <a:r>
              <a:rPr lang="tr-TR" altLang="tr-TR" sz="2400" b="1">
                <a:latin typeface="Arial" charset="0"/>
              </a:rPr>
              <a:t> Omuzda Taşıma (İtfaiyeci Yöntemi) </a:t>
            </a:r>
          </a:p>
          <a:p>
            <a:pPr eaLnBrk="1" hangingPunct="1">
              <a:buClr>
                <a:srgbClr val="C00000"/>
              </a:buClr>
              <a:buFont typeface="Wingdings" pitchFamily="2" charset="2"/>
              <a:buNone/>
            </a:pPr>
            <a:r>
              <a:rPr lang="tr-TR" altLang="tr-TR" sz="2400" b="1">
                <a:solidFill>
                  <a:srgbClr val="C00000"/>
                </a:solidFill>
                <a:latin typeface="Arial" charset="0"/>
              </a:rPr>
              <a:t>	</a:t>
            </a:r>
            <a:r>
              <a:rPr lang="tr-TR" altLang="tr-TR" sz="2400" b="1">
                <a:solidFill>
                  <a:srgbClr val="000000"/>
                </a:solidFill>
                <a:latin typeface="Arial" charset="0"/>
              </a:rPr>
              <a:t>Yürüyemeyen yada bilinci kapalı olan kişilerde uygundur.</a:t>
            </a:r>
          </a:p>
        </p:txBody>
      </p:sp>
      <p:pic>
        <p:nvPicPr>
          <p:cNvPr id="20484" name="5 Resim" descr="Resim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7563" y="4143375"/>
            <a:ext cx="257175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6 Resim" descr="Resim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00750" y="3500438"/>
            <a:ext cx="2862263" cy="260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343</a:t>
            </a:fld>
            <a:endParaRPr lang="tr-TR"/>
          </a:p>
        </p:txBody>
      </p:sp>
    </p:spTree>
    <p:extLst>
      <p:ext uri="{BB962C8B-B14F-4D97-AF65-F5344CB8AC3E}">
        <p14:creationId xmlns:p14="http://schemas.microsoft.com/office/powerpoint/2010/main" val="938602580"/>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979613" y="692150"/>
            <a:ext cx="6735762" cy="1139825"/>
          </a:xfrm>
        </p:spPr>
        <p:txBody>
          <a:bodyPr/>
          <a:lstStyle/>
          <a:p>
            <a:pPr algn="ctr" eaLnBrk="1" hangingPunct="1"/>
            <a:r>
              <a:rPr lang="tr-TR" altLang="tr-TR" sz="2800" b="1">
                <a:solidFill>
                  <a:srgbClr val="CC0000"/>
                </a:solidFill>
                <a:latin typeface="Arial" charset="0"/>
              </a:rPr>
              <a:t>KISA MESAFE SÜRATLİ TAŞIMA TEKNİKLERİ</a:t>
            </a:r>
            <a:endParaRPr lang="en-US" altLang="tr-TR" sz="2800" b="1">
              <a:solidFill>
                <a:srgbClr val="CC0000"/>
              </a:solidFill>
              <a:latin typeface="Arial" charset="0"/>
            </a:endParaRPr>
          </a:p>
        </p:txBody>
      </p:sp>
      <p:sp>
        <p:nvSpPr>
          <p:cNvPr id="21507" name="Rectangle 3"/>
          <p:cNvSpPr>
            <a:spLocks noGrp="1" noChangeArrowheads="1"/>
          </p:cNvSpPr>
          <p:nvPr>
            <p:ph type="body" idx="1"/>
          </p:nvPr>
        </p:nvSpPr>
        <p:spPr>
          <a:xfrm>
            <a:off x="714375" y="2143125"/>
            <a:ext cx="3786188" cy="4530725"/>
          </a:xfrm>
        </p:spPr>
        <p:txBody>
          <a:bodyPr/>
          <a:lstStyle/>
          <a:p>
            <a:pPr eaLnBrk="1" hangingPunct="1">
              <a:buClr>
                <a:srgbClr val="C00000"/>
              </a:buClr>
              <a:buFont typeface="Wingdings" pitchFamily="2" charset="2"/>
              <a:buNone/>
            </a:pPr>
            <a:r>
              <a:rPr lang="tr-TR" altLang="tr-TR" sz="2400" b="1">
                <a:solidFill>
                  <a:srgbClr val="000000"/>
                </a:solidFill>
                <a:latin typeface="Arial" charset="0"/>
              </a:rPr>
              <a:t>II. </a:t>
            </a:r>
            <a:r>
              <a:rPr lang="tr-TR" altLang="tr-TR" sz="2400" b="1">
                <a:latin typeface="Arial" charset="0"/>
              </a:rPr>
              <a:t>İki İlk Yardımcı İle Taşıma Teknikleri	</a:t>
            </a:r>
          </a:p>
          <a:p>
            <a:pPr eaLnBrk="1" hangingPunct="1">
              <a:buClr>
                <a:srgbClr val="C00000"/>
              </a:buClr>
              <a:buFont typeface="Wingdings" pitchFamily="2" charset="2"/>
              <a:buNone/>
            </a:pPr>
            <a:r>
              <a:rPr lang="tr-TR" altLang="tr-TR" sz="2400" b="1">
                <a:solidFill>
                  <a:srgbClr val="000000"/>
                </a:solidFill>
                <a:latin typeface="Arial" charset="0"/>
              </a:rPr>
              <a:t>	1-“ altın beşik” yöntemi</a:t>
            </a:r>
          </a:p>
        </p:txBody>
      </p:sp>
      <p:pic>
        <p:nvPicPr>
          <p:cNvPr id="21508" name="3 Resim" descr="ER1_312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4938" y="2286000"/>
            <a:ext cx="3714750"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4 Resim" descr="ER1_312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2938" y="4857750"/>
            <a:ext cx="2357437"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5 Resim" descr="ER1_312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43250" y="4929188"/>
            <a:ext cx="2189163"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344</a:t>
            </a:fld>
            <a:endParaRPr lang="tr-TR"/>
          </a:p>
        </p:txBody>
      </p:sp>
    </p:spTree>
    <p:extLst>
      <p:ext uri="{BB962C8B-B14F-4D97-AF65-F5344CB8AC3E}">
        <p14:creationId xmlns:p14="http://schemas.microsoft.com/office/powerpoint/2010/main" val="263294267"/>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979613" y="692150"/>
            <a:ext cx="6735762" cy="1139825"/>
          </a:xfrm>
        </p:spPr>
        <p:txBody>
          <a:bodyPr/>
          <a:lstStyle/>
          <a:p>
            <a:pPr algn="ctr" eaLnBrk="1" hangingPunct="1"/>
            <a:r>
              <a:rPr lang="tr-TR" altLang="tr-TR" sz="3200" b="1">
                <a:solidFill>
                  <a:srgbClr val="CC0000"/>
                </a:solidFill>
                <a:latin typeface="Arial" charset="0"/>
              </a:rPr>
              <a:t>KISA MESAFE SÜRATLİ TAŞIMA TEKNİKLERİ</a:t>
            </a:r>
            <a:endParaRPr lang="en-US" altLang="tr-TR" sz="3200" b="1">
              <a:solidFill>
                <a:srgbClr val="CC0000"/>
              </a:solidFill>
              <a:latin typeface="Arial" charset="0"/>
            </a:endParaRPr>
          </a:p>
        </p:txBody>
      </p:sp>
      <p:sp>
        <p:nvSpPr>
          <p:cNvPr id="22531" name="Rectangle 3"/>
          <p:cNvSpPr>
            <a:spLocks noGrp="1" noChangeArrowheads="1"/>
          </p:cNvSpPr>
          <p:nvPr>
            <p:ph type="body" idx="1"/>
          </p:nvPr>
        </p:nvSpPr>
        <p:spPr>
          <a:xfrm>
            <a:off x="714375" y="2143125"/>
            <a:ext cx="4143375" cy="4530725"/>
          </a:xfrm>
        </p:spPr>
        <p:txBody>
          <a:bodyPr/>
          <a:lstStyle/>
          <a:p>
            <a:pPr eaLnBrk="1" hangingPunct="1">
              <a:buClr>
                <a:srgbClr val="C00000"/>
              </a:buClr>
              <a:buFont typeface="Wingdings" pitchFamily="2" charset="2"/>
              <a:buNone/>
            </a:pPr>
            <a:r>
              <a:rPr lang="tr-TR" altLang="tr-TR" sz="2400" b="1">
                <a:solidFill>
                  <a:srgbClr val="000000"/>
                </a:solidFill>
                <a:latin typeface="Arial" charset="0"/>
              </a:rPr>
              <a:t>II. </a:t>
            </a:r>
            <a:r>
              <a:rPr lang="tr-TR" altLang="tr-TR" sz="2400" b="1">
                <a:latin typeface="Arial" charset="0"/>
              </a:rPr>
              <a:t>İki İlk Yardımcı İle Taşıma Teknikleri	</a:t>
            </a:r>
          </a:p>
          <a:p>
            <a:pPr eaLnBrk="1" hangingPunct="1">
              <a:buClr>
                <a:srgbClr val="C00000"/>
              </a:buClr>
              <a:buFont typeface="Wingdings" pitchFamily="2" charset="2"/>
              <a:buNone/>
            </a:pPr>
            <a:endParaRPr lang="tr-TR" altLang="tr-TR" sz="2400" b="1">
              <a:solidFill>
                <a:srgbClr val="000000"/>
              </a:solidFill>
              <a:latin typeface="Arial" charset="0"/>
            </a:endParaRPr>
          </a:p>
          <a:p>
            <a:pPr eaLnBrk="1" hangingPunct="1">
              <a:buClr>
                <a:srgbClr val="C00000"/>
              </a:buClr>
              <a:buFont typeface="Wingdings" pitchFamily="2" charset="2"/>
              <a:buNone/>
            </a:pPr>
            <a:r>
              <a:rPr lang="tr-TR" altLang="tr-TR" sz="2400" b="1">
                <a:solidFill>
                  <a:srgbClr val="000000"/>
                </a:solidFill>
                <a:latin typeface="Arial" charset="0"/>
              </a:rPr>
              <a:t>	2-Kol ve bacaklardan tutarak taşıma</a:t>
            </a:r>
          </a:p>
        </p:txBody>
      </p:sp>
      <p:pic>
        <p:nvPicPr>
          <p:cNvPr id="22532" name="3 Resim" descr="300px-Two-person_carry_alterna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86313" y="2000250"/>
            <a:ext cx="3810000"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345</a:t>
            </a:fld>
            <a:endParaRPr lang="tr-TR"/>
          </a:p>
        </p:txBody>
      </p:sp>
    </p:spTree>
    <p:extLst>
      <p:ext uri="{BB962C8B-B14F-4D97-AF65-F5344CB8AC3E}">
        <p14:creationId xmlns:p14="http://schemas.microsoft.com/office/powerpoint/2010/main" val="313490483"/>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979613" y="692150"/>
            <a:ext cx="6735762" cy="950913"/>
          </a:xfrm>
        </p:spPr>
        <p:txBody>
          <a:bodyPr/>
          <a:lstStyle/>
          <a:p>
            <a:pPr algn="ctr" eaLnBrk="1" hangingPunct="1"/>
            <a:r>
              <a:rPr lang="tr-TR" altLang="tr-TR" sz="2800" b="1">
                <a:solidFill>
                  <a:srgbClr val="CC0000"/>
                </a:solidFill>
                <a:latin typeface="Arial" charset="0"/>
              </a:rPr>
              <a:t>KISA MESAFE SÜRATLİ TAŞIMA TEKNİKLERİ</a:t>
            </a:r>
            <a:endParaRPr lang="en-US" altLang="tr-TR" sz="2800" b="1">
              <a:solidFill>
                <a:srgbClr val="CC0000"/>
              </a:solidFill>
              <a:latin typeface="Arial" charset="0"/>
            </a:endParaRPr>
          </a:p>
        </p:txBody>
      </p:sp>
      <p:sp>
        <p:nvSpPr>
          <p:cNvPr id="23555" name="Rectangle 3"/>
          <p:cNvSpPr>
            <a:spLocks noGrp="1" noChangeArrowheads="1"/>
          </p:cNvSpPr>
          <p:nvPr>
            <p:ph type="body" idx="1"/>
          </p:nvPr>
        </p:nvSpPr>
        <p:spPr>
          <a:xfrm>
            <a:off x="714375" y="2143125"/>
            <a:ext cx="3929063" cy="4530725"/>
          </a:xfrm>
        </p:spPr>
        <p:txBody>
          <a:bodyPr/>
          <a:lstStyle/>
          <a:p>
            <a:pPr eaLnBrk="1" hangingPunct="1">
              <a:buClr>
                <a:srgbClr val="C00000"/>
              </a:buClr>
              <a:buFont typeface="Wingdings" pitchFamily="2" charset="2"/>
              <a:buNone/>
            </a:pPr>
            <a:r>
              <a:rPr lang="tr-TR" altLang="tr-TR" sz="2400" b="1">
                <a:solidFill>
                  <a:srgbClr val="000000"/>
                </a:solidFill>
                <a:latin typeface="Arial" charset="0"/>
              </a:rPr>
              <a:t>II. </a:t>
            </a:r>
            <a:r>
              <a:rPr lang="tr-TR" altLang="tr-TR" sz="2400" b="1">
                <a:latin typeface="Arial" charset="0"/>
              </a:rPr>
              <a:t>İki İlk Yardımcı İle Taşıma Teknikleri	</a:t>
            </a:r>
          </a:p>
          <a:p>
            <a:pPr eaLnBrk="1" hangingPunct="1">
              <a:buClr>
                <a:srgbClr val="C00000"/>
              </a:buClr>
              <a:buFont typeface="Wingdings" pitchFamily="2" charset="2"/>
              <a:buNone/>
            </a:pPr>
            <a:endParaRPr lang="tr-TR" altLang="tr-TR" sz="2400" b="1">
              <a:solidFill>
                <a:srgbClr val="000000"/>
              </a:solidFill>
              <a:latin typeface="Arial" charset="0"/>
            </a:endParaRPr>
          </a:p>
          <a:p>
            <a:pPr eaLnBrk="1" hangingPunct="1">
              <a:buClr>
                <a:srgbClr val="C00000"/>
              </a:buClr>
              <a:buFont typeface="Wingdings" pitchFamily="2" charset="2"/>
              <a:buNone/>
            </a:pPr>
            <a:endParaRPr lang="tr-TR" altLang="tr-TR" sz="2400" b="1">
              <a:solidFill>
                <a:srgbClr val="000000"/>
              </a:solidFill>
              <a:latin typeface="Arial" charset="0"/>
            </a:endParaRPr>
          </a:p>
          <a:p>
            <a:pPr eaLnBrk="1" hangingPunct="1">
              <a:buClr>
                <a:srgbClr val="C00000"/>
              </a:buClr>
              <a:buFont typeface="Wingdings" pitchFamily="2" charset="2"/>
              <a:buNone/>
            </a:pPr>
            <a:r>
              <a:rPr lang="tr-TR" altLang="tr-TR" sz="2400" b="1">
                <a:solidFill>
                  <a:srgbClr val="000000"/>
                </a:solidFill>
                <a:latin typeface="Arial" charset="0"/>
              </a:rPr>
              <a:t>	3- Sandalye ile taşıma</a:t>
            </a:r>
          </a:p>
        </p:txBody>
      </p:sp>
      <p:pic>
        <p:nvPicPr>
          <p:cNvPr id="23556" name="4 Resim" descr="14295_138_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7888" y="2428875"/>
            <a:ext cx="3881437"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346</a:t>
            </a:fld>
            <a:endParaRPr lang="tr-TR"/>
          </a:p>
        </p:txBody>
      </p:sp>
    </p:spTree>
    <p:extLst>
      <p:ext uri="{BB962C8B-B14F-4D97-AF65-F5344CB8AC3E}">
        <p14:creationId xmlns:p14="http://schemas.microsoft.com/office/powerpoint/2010/main" val="1458317873"/>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979613" y="692150"/>
            <a:ext cx="6735762" cy="879475"/>
          </a:xfrm>
        </p:spPr>
        <p:txBody>
          <a:bodyPr/>
          <a:lstStyle/>
          <a:p>
            <a:pPr algn="ctr" eaLnBrk="1" hangingPunct="1"/>
            <a:r>
              <a:rPr lang="tr-TR" altLang="tr-TR" sz="3200" b="1">
                <a:solidFill>
                  <a:srgbClr val="CC0000"/>
                </a:solidFill>
                <a:latin typeface="Arial" charset="0"/>
              </a:rPr>
              <a:t>SEDYE İLE TAŞIMA </a:t>
            </a:r>
            <a:endParaRPr lang="en-US" altLang="tr-TR" sz="3200" b="1">
              <a:solidFill>
                <a:srgbClr val="CC0000"/>
              </a:solidFill>
              <a:latin typeface="Arial" charset="0"/>
            </a:endParaRPr>
          </a:p>
        </p:txBody>
      </p:sp>
      <p:pic>
        <p:nvPicPr>
          <p:cNvPr id="24579" name="3 Resim" descr="ER1_315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0063" y="3786188"/>
            <a:ext cx="3214687"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4 Resim" descr="ER1_3158 cop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7563" y="3714750"/>
            <a:ext cx="35718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5 Resim" descr="ER1_316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15125" y="2714625"/>
            <a:ext cx="2428875"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5 Dikdörtgen"/>
          <p:cNvSpPr>
            <a:spLocks noChangeArrowheads="1"/>
          </p:cNvSpPr>
          <p:nvPr/>
        </p:nvSpPr>
        <p:spPr bwMode="auto">
          <a:xfrm>
            <a:off x="714375" y="2286000"/>
            <a:ext cx="77866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Comic Sans MS" pitchFamily="66" charset="0"/>
                <a:cs typeface="Arial" charset="0"/>
              </a:defRPr>
            </a:lvl1pPr>
            <a:lvl2pPr marL="742950" indent="-285750" eaLnBrk="0" hangingPunct="0">
              <a:defRPr sz="1200" b="1">
                <a:solidFill>
                  <a:schemeClr val="tx1"/>
                </a:solidFill>
                <a:latin typeface="Comic Sans MS" pitchFamily="66" charset="0"/>
                <a:cs typeface="Arial" charset="0"/>
              </a:defRPr>
            </a:lvl2pPr>
            <a:lvl3pPr marL="1143000" indent="-228600" eaLnBrk="0" hangingPunct="0">
              <a:defRPr sz="1200" b="1">
                <a:solidFill>
                  <a:schemeClr val="tx1"/>
                </a:solidFill>
                <a:latin typeface="Comic Sans MS" pitchFamily="66" charset="0"/>
                <a:cs typeface="Arial" charset="0"/>
              </a:defRPr>
            </a:lvl3pPr>
            <a:lvl4pPr marL="1600200" indent="-228600" eaLnBrk="0" hangingPunct="0">
              <a:defRPr sz="1200" b="1">
                <a:solidFill>
                  <a:schemeClr val="tx1"/>
                </a:solidFill>
                <a:latin typeface="Comic Sans MS" pitchFamily="66" charset="0"/>
                <a:cs typeface="Arial" charset="0"/>
              </a:defRPr>
            </a:lvl4pPr>
            <a:lvl5pPr marL="2057400" indent="-228600" eaLnBrk="0" hangingPunct="0">
              <a:defRPr sz="1200" b="1">
                <a:solidFill>
                  <a:schemeClr val="tx1"/>
                </a:solidFill>
                <a:latin typeface="Comic Sans MS" pitchFamily="66" charset="0"/>
                <a:cs typeface="Arial" charset="0"/>
              </a:defRPr>
            </a:lvl5pPr>
            <a:lvl6pPr marL="2514600" indent="-228600" eaLnBrk="0" fontAlgn="base" hangingPunct="0">
              <a:spcBef>
                <a:spcPct val="0"/>
              </a:spcBef>
              <a:spcAft>
                <a:spcPct val="0"/>
              </a:spcAft>
              <a:defRPr sz="1200" b="1">
                <a:solidFill>
                  <a:schemeClr val="tx1"/>
                </a:solidFill>
                <a:latin typeface="Comic Sans MS" pitchFamily="66" charset="0"/>
                <a:cs typeface="Arial" charset="0"/>
              </a:defRPr>
            </a:lvl6pPr>
            <a:lvl7pPr marL="2971800" indent="-228600" eaLnBrk="0" fontAlgn="base" hangingPunct="0">
              <a:spcBef>
                <a:spcPct val="0"/>
              </a:spcBef>
              <a:spcAft>
                <a:spcPct val="0"/>
              </a:spcAft>
              <a:defRPr sz="1200" b="1">
                <a:solidFill>
                  <a:schemeClr val="tx1"/>
                </a:solidFill>
                <a:latin typeface="Comic Sans MS" pitchFamily="66" charset="0"/>
                <a:cs typeface="Arial" charset="0"/>
              </a:defRPr>
            </a:lvl7pPr>
            <a:lvl8pPr marL="3429000" indent="-228600" eaLnBrk="0" fontAlgn="base" hangingPunct="0">
              <a:spcBef>
                <a:spcPct val="0"/>
              </a:spcBef>
              <a:spcAft>
                <a:spcPct val="0"/>
              </a:spcAft>
              <a:defRPr sz="1200" b="1">
                <a:solidFill>
                  <a:schemeClr val="tx1"/>
                </a:solidFill>
                <a:latin typeface="Comic Sans MS" pitchFamily="66" charset="0"/>
                <a:cs typeface="Arial" charset="0"/>
              </a:defRPr>
            </a:lvl8pPr>
            <a:lvl9pPr marL="3886200" indent="-228600" eaLnBrk="0" fontAlgn="base" hangingPunct="0">
              <a:spcBef>
                <a:spcPct val="0"/>
              </a:spcBef>
              <a:spcAft>
                <a:spcPct val="0"/>
              </a:spcAft>
              <a:defRPr sz="1200" b="1">
                <a:solidFill>
                  <a:schemeClr val="tx1"/>
                </a:solidFill>
                <a:latin typeface="Comic Sans MS" pitchFamily="66" charset="0"/>
                <a:cs typeface="Arial" charset="0"/>
              </a:defRPr>
            </a:lvl9pPr>
          </a:lstStyle>
          <a:p>
            <a:pPr eaLnBrk="1" hangingPunct="1"/>
            <a:r>
              <a:rPr lang="tr-TR" altLang="tr-TR" sz="2400">
                <a:solidFill>
                  <a:srgbClr val="CC0000"/>
                </a:solidFill>
                <a:latin typeface="Arial" charset="0"/>
              </a:rPr>
              <a:t>SEDYE ÜZERİNE YERLEŞTİRME TEKNİKLERİ: </a:t>
            </a:r>
          </a:p>
          <a:p>
            <a:pPr eaLnBrk="1" hangingPunct="1"/>
            <a:endParaRPr lang="tr-TR" altLang="tr-TR" sz="2400">
              <a:solidFill>
                <a:srgbClr val="CC0000"/>
              </a:solidFill>
              <a:latin typeface="Arial" charset="0"/>
            </a:endParaRPr>
          </a:p>
          <a:p>
            <a:pPr eaLnBrk="1" hangingPunct="1"/>
            <a:r>
              <a:rPr lang="tr-TR" altLang="tr-TR" sz="2400">
                <a:solidFill>
                  <a:srgbClr val="CC0000"/>
                </a:solidFill>
                <a:latin typeface="Arial" charset="0"/>
              </a:rPr>
              <a:t>   </a:t>
            </a:r>
            <a:r>
              <a:rPr lang="tr-TR" altLang="tr-TR" sz="2400">
                <a:latin typeface="Arial" charset="0"/>
              </a:rPr>
              <a:t>1-</a:t>
            </a:r>
            <a:r>
              <a:rPr lang="tr-TR" altLang="tr-TR" sz="2400">
                <a:solidFill>
                  <a:srgbClr val="CC0000"/>
                </a:solidFill>
                <a:latin typeface="Arial" charset="0"/>
              </a:rPr>
              <a:t> </a:t>
            </a:r>
            <a:r>
              <a:rPr lang="tr-TR" altLang="tr-TR" sz="2400">
                <a:latin typeface="Arial" charset="0"/>
              </a:rPr>
              <a:t>Kaşık Tekniği</a:t>
            </a:r>
            <a:endParaRPr lang="tr-TR" altLang="tr-TR" sz="2400"/>
          </a:p>
        </p:txBody>
      </p:sp>
      <p:sp>
        <p:nvSpPr>
          <p:cNvPr id="3" name="Slayt Numarası Yer Tutucusu 2"/>
          <p:cNvSpPr>
            <a:spLocks noGrp="1"/>
          </p:cNvSpPr>
          <p:nvPr>
            <p:ph type="sldNum" sz="quarter" idx="12"/>
          </p:nvPr>
        </p:nvSpPr>
        <p:spPr/>
        <p:txBody>
          <a:bodyPr/>
          <a:lstStyle/>
          <a:p>
            <a:fld id="{F302176B-0E47-46AC-8F43-DAB4B8A37D06}" type="slidenum">
              <a:rPr lang="tr-TR" smtClean="0"/>
              <a:t>347</a:t>
            </a:fld>
            <a:endParaRPr lang="tr-TR"/>
          </a:p>
        </p:txBody>
      </p:sp>
    </p:spTree>
    <p:extLst>
      <p:ext uri="{BB962C8B-B14F-4D97-AF65-F5344CB8AC3E}">
        <p14:creationId xmlns:p14="http://schemas.microsoft.com/office/powerpoint/2010/main" val="2292194819"/>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979613" y="692150"/>
            <a:ext cx="6735762" cy="1139825"/>
          </a:xfrm>
        </p:spPr>
        <p:txBody>
          <a:bodyPr/>
          <a:lstStyle/>
          <a:p>
            <a:pPr algn="ctr" eaLnBrk="1" hangingPunct="1"/>
            <a:r>
              <a:rPr lang="tr-TR" altLang="tr-TR" sz="2800" b="1">
                <a:solidFill>
                  <a:srgbClr val="CC0000"/>
                </a:solidFill>
                <a:latin typeface="Arial" charset="0"/>
              </a:rPr>
              <a:t>SEDYE ÜZERİNE YERLEŞTİRME TEKNİKLERİ</a:t>
            </a:r>
            <a:endParaRPr lang="en-US" altLang="tr-TR" sz="2800" b="1">
              <a:solidFill>
                <a:srgbClr val="CC0000"/>
              </a:solidFill>
              <a:latin typeface="Arial" charset="0"/>
            </a:endParaRPr>
          </a:p>
        </p:txBody>
      </p:sp>
      <p:sp>
        <p:nvSpPr>
          <p:cNvPr id="25603" name="Rectangle 3"/>
          <p:cNvSpPr>
            <a:spLocks noGrp="1" noChangeArrowheads="1"/>
          </p:cNvSpPr>
          <p:nvPr>
            <p:ph type="body" idx="1"/>
          </p:nvPr>
        </p:nvSpPr>
        <p:spPr>
          <a:xfrm>
            <a:off x="785813" y="1785938"/>
            <a:ext cx="2714625" cy="4602162"/>
          </a:xfrm>
        </p:spPr>
        <p:txBody>
          <a:bodyPr/>
          <a:lstStyle/>
          <a:p>
            <a:pPr eaLnBrk="1" hangingPunct="1">
              <a:buClr>
                <a:srgbClr val="C00000"/>
              </a:buClr>
              <a:buFont typeface="Wingdings" pitchFamily="2" charset="2"/>
              <a:buNone/>
            </a:pPr>
            <a:r>
              <a:rPr lang="tr-TR" altLang="tr-TR" sz="2400" b="1">
                <a:solidFill>
                  <a:srgbClr val="000000"/>
                </a:solidFill>
                <a:latin typeface="Arial" charset="0"/>
              </a:rPr>
              <a:t>	</a:t>
            </a:r>
          </a:p>
          <a:p>
            <a:pPr eaLnBrk="1" hangingPunct="1">
              <a:buClr>
                <a:srgbClr val="C00000"/>
              </a:buClr>
              <a:buFont typeface="Wingdings" pitchFamily="2" charset="2"/>
              <a:buNone/>
            </a:pPr>
            <a:r>
              <a:rPr lang="tr-TR" altLang="tr-TR" sz="2400" b="1">
                <a:solidFill>
                  <a:srgbClr val="000000"/>
                </a:solidFill>
                <a:latin typeface="Arial" charset="0"/>
              </a:rPr>
              <a:t>  2- Köprü tekniği</a:t>
            </a:r>
          </a:p>
          <a:p>
            <a:pPr eaLnBrk="1" hangingPunct="1">
              <a:buClr>
                <a:srgbClr val="C00000"/>
              </a:buClr>
              <a:buFont typeface="Wingdings" pitchFamily="2" charset="2"/>
              <a:buNone/>
            </a:pPr>
            <a:endParaRPr lang="tr-TR" altLang="tr-TR" sz="2400" b="1">
              <a:solidFill>
                <a:srgbClr val="000000"/>
              </a:solidFill>
              <a:latin typeface="Arial" charset="0"/>
            </a:endParaRPr>
          </a:p>
        </p:txBody>
      </p:sp>
      <p:pic>
        <p:nvPicPr>
          <p:cNvPr id="25604" name="6 Resim" descr="ER1_317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28813" y="2714625"/>
            <a:ext cx="5730875" cy="380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348</a:t>
            </a:fld>
            <a:endParaRPr lang="tr-TR"/>
          </a:p>
        </p:txBody>
      </p:sp>
    </p:spTree>
    <p:extLst>
      <p:ext uri="{BB962C8B-B14F-4D97-AF65-F5344CB8AC3E}">
        <p14:creationId xmlns:p14="http://schemas.microsoft.com/office/powerpoint/2010/main" val="760219262"/>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979613" y="692150"/>
            <a:ext cx="6735762" cy="1139825"/>
          </a:xfrm>
        </p:spPr>
        <p:txBody>
          <a:bodyPr/>
          <a:lstStyle/>
          <a:p>
            <a:pPr algn="ctr" eaLnBrk="1" hangingPunct="1"/>
            <a:r>
              <a:rPr lang="tr-TR" altLang="tr-TR" sz="2800" b="1">
                <a:solidFill>
                  <a:srgbClr val="CC0000"/>
                </a:solidFill>
                <a:latin typeface="Arial" charset="0"/>
              </a:rPr>
              <a:t>SEDYE ÜZERİNE YERLEŞTİRME TEKNİKLERİ</a:t>
            </a:r>
            <a:endParaRPr lang="en-US" altLang="tr-TR" sz="2800" b="1">
              <a:solidFill>
                <a:srgbClr val="CC0000"/>
              </a:solidFill>
              <a:latin typeface="Arial" charset="0"/>
            </a:endParaRPr>
          </a:p>
        </p:txBody>
      </p:sp>
      <p:sp>
        <p:nvSpPr>
          <p:cNvPr id="26627" name="Rectangle 3"/>
          <p:cNvSpPr>
            <a:spLocks noGrp="1" noChangeArrowheads="1"/>
          </p:cNvSpPr>
          <p:nvPr>
            <p:ph type="body" idx="1"/>
          </p:nvPr>
        </p:nvSpPr>
        <p:spPr>
          <a:xfrm>
            <a:off x="714375" y="1714500"/>
            <a:ext cx="4929188" cy="4530725"/>
          </a:xfrm>
        </p:spPr>
        <p:txBody>
          <a:bodyPr/>
          <a:lstStyle/>
          <a:p>
            <a:pPr eaLnBrk="1" hangingPunct="1">
              <a:buClr>
                <a:srgbClr val="C00000"/>
              </a:buClr>
              <a:buFont typeface="Wingdings" pitchFamily="2" charset="2"/>
              <a:buNone/>
            </a:pPr>
            <a:r>
              <a:rPr lang="tr-TR" altLang="tr-TR" sz="2400" b="1">
                <a:solidFill>
                  <a:srgbClr val="000000"/>
                </a:solidFill>
                <a:latin typeface="Arial" charset="0"/>
              </a:rPr>
              <a:t>	</a:t>
            </a:r>
          </a:p>
          <a:p>
            <a:pPr eaLnBrk="1" hangingPunct="1">
              <a:buClr>
                <a:srgbClr val="C00000"/>
              </a:buClr>
              <a:buFont typeface="Wingdings" pitchFamily="2" charset="2"/>
              <a:buNone/>
            </a:pPr>
            <a:r>
              <a:rPr lang="tr-TR" altLang="tr-TR" sz="2400" b="1">
                <a:solidFill>
                  <a:srgbClr val="000000"/>
                </a:solidFill>
                <a:latin typeface="Arial" charset="0"/>
              </a:rPr>
              <a:t>    3- Karşılıklı durarak kaldırma </a:t>
            </a:r>
          </a:p>
          <a:p>
            <a:pPr eaLnBrk="1" hangingPunct="1">
              <a:buClr>
                <a:srgbClr val="C00000"/>
              </a:buClr>
              <a:buFont typeface="Wingdings" pitchFamily="2" charset="2"/>
              <a:buChar char="Ø"/>
            </a:pPr>
            <a:endParaRPr lang="tr-TR" altLang="tr-TR" sz="2400" b="1">
              <a:solidFill>
                <a:srgbClr val="000000"/>
              </a:solidFill>
              <a:latin typeface="Arial" charset="0"/>
            </a:endParaRPr>
          </a:p>
        </p:txBody>
      </p:sp>
      <p:pic>
        <p:nvPicPr>
          <p:cNvPr id="26628" name="3 Resim" descr="ER1_3166 cop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57313" y="2643188"/>
            <a:ext cx="2786062"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4 Resim" descr="ER1_317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43563" y="2000250"/>
            <a:ext cx="3214687"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349</a:t>
            </a:fld>
            <a:endParaRPr lang="tr-TR"/>
          </a:p>
        </p:txBody>
      </p:sp>
    </p:spTree>
    <p:extLst>
      <p:ext uri="{BB962C8B-B14F-4D97-AF65-F5344CB8AC3E}">
        <p14:creationId xmlns:p14="http://schemas.microsoft.com/office/powerpoint/2010/main" val="27898669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body" sz="half" idx="1"/>
          </p:nvPr>
        </p:nvSpPr>
        <p:spPr>
          <a:xfrm>
            <a:off x="827088" y="1989138"/>
            <a:ext cx="8075612" cy="4530725"/>
          </a:xfrm>
        </p:spPr>
        <p:txBody>
          <a:bodyPr/>
          <a:lstStyle/>
          <a:p>
            <a:pPr eaLnBrk="1" hangingPunct="1">
              <a:buClr>
                <a:srgbClr val="CC0000"/>
              </a:buClr>
              <a:buFont typeface="Wingdings" pitchFamily="2" charset="2"/>
              <a:buChar char="Ø"/>
            </a:pPr>
            <a:endParaRPr lang="tr-TR" altLang="tr-TR" sz="2400" b="1" dirty="0">
              <a:latin typeface="Arial" charset="0"/>
            </a:endParaRPr>
          </a:p>
          <a:p>
            <a:pPr eaLnBrk="1" hangingPunct="1">
              <a:buClr>
                <a:srgbClr val="CC0000"/>
              </a:buClr>
              <a:buFont typeface="Wingdings" pitchFamily="2" charset="2"/>
              <a:buChar char="Ø"/>
            </a:pPr>
            <a:endParaRPr lang="tr-TR" altLang="tr-TR" sz="2400" b="1" dirty="0">
              <a:latin typeface="Arial" charset="0"/>
            </a:endParaRPr>
          </a:p>
          <a:p>
            <a:pPr eaLnBrk="1" hangingPunct="1">
              <a:buClr>
                <a:srgbClr val="CC0000"/>
              </a:buClr>
              <a:buFont typeface="Wingdings" pitchFamily="2" charset="2"/>
              <a:buChar char="Ø"/>
            </a:pPr>
            <a:r>
              <a:rPr lang="tr-TR" altLang="tr-TR" sz="2400" b="1" dirty="0">
                <a:latin typeface="Arial" charset="0"/>
              </a:rPr>
              <a:t>Bilinci kapalı olan hasta/yaralıya ağızdan hiçbir şey verilmemelidir.</a:t>
            </a:r>
          </a:p>
          <a:p>
            <a:pPr eaLnBrk="1" hangingPunct="1">
              <a:buFont typeface="Wingdings" pitchFamily="2" charset="2"/>
              <a:buChar char="Ø"/>
            </a:pPr>
            <a:endParaRPr lang="tr-TR" altLang="tr-TR" sz="2400" b="1" dirty="0">
              <a:latin typeface="Arial" charset="0"/>
            </a:endParaRPr>
          </a:p>
          <a:p>
            <a:pPr eaLnBrk="1" hangingPunct="1">
              <a:buClr>
                <a:srgbClr val="CC0000"/>
              </a:buClr>
              <a:buFont typeface="Wingdings" pitchFamily="2" charset="2"/>
              <a:buChar char="Ø"/>
            </a:pPr>
            <a:r>
              <a:rPr lang="tr-TR" altLang="tr-TR" sz="2400" b="1" dirty="0">
                <a:latin typeface="Arial" charset="0"/>
              </a:rPr>
              <a:t>Tıbbi yardım istenmelidir.</a:t>
            </a:r>
          </a:p>
          <a:p>
            <a:pPr eaLnBrk="1" hangingPunct="1">
              <a:buFont typeface="Wingdings" pitchFamily="2" charset="2"/>
              <a:buChar char="Ø"/>
            </a:pPr>
            <a:endParaRPr lang="tr-TR" altLang="tr-TR" sz="2400" b="1" dirty="0">
              <a:latin typeface="Arial" charset="0"/>
            </a:endParaRPr>
          </a:p>
          <a:p>
            <a:pPr eaLnBrk="1" hangingPunct="1">
              <a:buClr>
                <a:srgbClr val="CC0000"/>
              </a:buClr>
              <a:buFont typeface="Wingdings" pitchFamily="2" charset="2"/>
              <a:buChar char="Ø"/>
            </a:pPr>
            <a:r>
              <a:rPr lang="tr-TR" altLang="tr-TR" sz="2400" b="1" dirty="0">
                <a:latin typeface="Arial" charset="0"/>
              </a:rPr>
              <a:t>Hasta/yaralının yarasını görmesi  engellenmelidir.</a:t>
            </a:r>
          </a:p>
          <a:p>
            <a:pPr eaLnBrk="1" hangingPunct="1">
              <a:buFont typeface="Wingdings" pitchFamily="2" charset="2"/>
              <a:buChar char="Ø"/>
            </a:pPr>
            <a:endParaRPr lang="tr-TR" altLang="tr-TR" sz="2400" b="1" dirty="0">
              <a:latin typeface="Arial" charset="0"/>
            </a:endParaRPr>
          </a:p>
        </p:txBody>
      </p:sp>
      <p:sp>
        <p:nvSpPr>
          <p:cNvPr id="13315" name="Rectangle 5"/>
          <p:cNvSpPr>
            <a:spLocks noChangeArrowheads="1"/>
          </p:cNvSpPr>
          <p:nvPr/>
        </p:nvSpPr>
        <p:spPr bwMode="auto">
          <a:xfrm>
            <a:off x="428625" y="428625"/>
            <a:ext cx="87153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Comic Sans MS" pitchFamily="66" charset="0"/>
                <a:cs typeface="Arial" charset="0"/>
              </a:defRPr>
            </a:lvl1pPr>
            <a:lvl2pPr marL="742950" indent="-285750" eaLnBrk="0" hangingPunct="0">
              <a:defRPr sz="1200" b="1">
                <a:solidFill>
                  <a:schemeClr val="tx1"/>
                </a:solidFill>
                <a:latin typeface="Comic Sans MS" pitchFamily="66" charset="0"/>
                <a:cs typeface="Arial" charset="0"/>
              </a:defRPr>
            </a:lvl2pPr>
            <a:lvl3pPr marL="1143000" indent="-228600" eaLnBrk="0" hangingPunct="0">
              <a:defRPr sz="1200" b="1">
                <a:solidFill>
                  <a:schemeClr val="tx1"/>
                </a:solidFill>
                <a:latin typeface="Comic Sans MS" pitchFamily="66" charset="0"/>
                <a:cs typeface="Arial" charset="0"/>
              </a:defRPr>
            </a:lvl3pPr>
            <a:lvl4pPr marL="1600200" indent="-228600" eaLnBrk="0" hangingPunct="0">
              <a:defRPr sz="1200" b="1">
                <a:solidFill>
                  <a:schemeClr val="tx1"/>
                </a:solidFill>
                <a:latin typeface="Comic Sans MS" pitchFamily="66" charset="0"/>
                <a:cs typeface="Arial" charset="0"/>
              </a:defRPr>
            </a:lvl4pPr>
            <a:lvl5pPr marL="2057400" indent="-228600" eaLnBrk="0" hangingPunct="0">
              <a:defRPr sz="1200" b="1">
                <a:solidFill>
                  <a:schemeClr val="tx1"/>
                </a:solidFill>
                <a:latin typeface="Comic Sans MS" pitchFamily="66" charset="0"/>
                <a:cs typeface="Arial" charset="0"/>
              </a:defRPr>
            </a:lvl5pPr>
            <a:lvl6pPr marL="2514600" indent="-228600" eaLnBrk="0" fontAlgn="base" hangingPunct="0">
              <a:spcBef>
                <a:spcPct val="0"/>
              </a:spcBef>
              <a:spcAft>
                <a:spcPct val="0"/>
              </a:spcAft>
              <a:defRPr sz="1200" b="1">
                <a:solidFill>
                  <a:schemeClr val="tx1"/>
                </a:solidFill>
                <a:latin typeface="Comic Sans MS" pitchFamily="66" charset="0"/>
                <a:cs typeface="Arial" charset="0"/>
              </a:defRPr>
            </a:lvl6pPr>
            <a:lvl7pPr marL="2971800" indent="-228600" eaLnBrk="0" fontAlgn="base" hangingPunct="0">
              <a:spcBef>
                <a:spcPct val="0"/>
              </a:spcBef>
              <a:spcAft>
                <a:spcPct val="0"/>
              </a:spcAft>
              <a:defRPr sz="1200" b="1">
                <a:solidFill>
                  <a:schemeClr val="tx1"/>
                </a:solidFill>
                <a:latin typeface="Comic Sans MS" pitchFamily="66" charset="0"/>
                <a:cs typeface="Arial" charset="0"/>
              </a:defRPr>
            </a:lvl7pPr>
            <a:lvl8pPr marL="3429000" indent="-228600" eaLnBrk="0" fontAlgn="base" hangingPunct="0">
              <a:spcBef>
                <a:spcPct val="0"/>
              </a:spcBef>
              <a:spcAft>
                <a:spcPct val="0"/>
              </a:spcAft>
              <a:defRPr sz="1200" b="1">
                <a:solidFill>
                  <a:schemeClr val="tx1"/>
                </a:solidFill>
                <a:latin typeface="Comic Sans MS" pitchFamily="66" charset="0"/>
                <a:cs typeface="Arial" charset="0"/>
              </a:defRPr>
            </a:lvl8pPr>
            <a:lvl9pPr marL="3886200" indent="-228600" eaLnBrk="0" fontAlgn="base" hangingPunct="0">
              <a:spcBef>
                <a:spcPct val="0"/>
              </a:spcBef>
              <a:spcAft>
                <a:spcPct val="0"/>
              </a:spcAft>
              <a:defRPr sz="1200" b="1">
                <a:solidFill>
                  <a:schemeClr val="tx1"/>
                </a:solidFill>
                <a:latin typeface="Comic Sans MS" pitchFamily="66" charset="0"/>
                <a:cs typeface="Arial" charset="0"/>
              </a:defRPr>
            </a:lvl9pPr>
          </a:lstStyle>
          <a:p>
            <a:pPr algn="ctr"/>
            <a:r>
              <a:rPr lang="tr-TR" altLang="tr-TR" sz="3200">
                <a:solidFill>
                  <a:srgbClr val="CC0000"/>
                </a:solidFill>
                <a:latin typeface="Arial" charset="0"/>
              </a:rPr>
              <a:t>OLAY YERİNİN </a:t>
            </a:r>
          </a:p>
          <a:p>
            <a:pPr algn="ctr"/>
            <a:r>
              <a:rPr lang="tr-TR" altLang="tr-TR" sz="3200">
                <a:solidFill>
                  <a:srgbClr val="CC0000"/>
                </a:solidFill>
                <a:latin typeface="Arial" charset="0"/>
              </a:rPr>
              <a:t>DEĞERLENDİRİLMESİNDE </a:t>
            </a:r>
            <a:br>
              <a:rPr lang="tr-TR" altLang="tr-TR" sz="3200">
                <a:solidFill>
                  <a:srgbClr val="CC0000"/>
                </a:solidFill>
                <a:latin typeface="Arial" charset="0"/>
              </a:rPr>
            </a:br>
            <a:r>
              <a:rPr lang="tr-TR" altLang="tr-TR" sz="3200">
                <a:solidFill>
                  <a:srgbClr val="CC0000"/>
                </a:solidFill>
                <a:latin typeface="Arial" charset="0"/>
              </a:rPr>
              <a:t>YAPILACAK İŞLER</a:t>
            </a:r>
            <a:endParaRPr lang="tr-TR" altLang="tr-TR" sz="3200">
              <a:solidFill>
                <a:srgbClr val="CC0000"/>
              </a:solidFill>
            </a:endParaRP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35</a:t>
            </a:fld>
            <a:endParaRPr lang="tr-TR"/>
          </a:p>
        </p:txBody>
      </p:sp>
    </p:spTree>
    <p:extLst>
      <p:ext uri="{BB962C8B-B14F-4D97-AF65-F5344CB8AC3E}">
        <p14:creationId xmlns:p14="http://schemas.microsoft.com/office/powerpoint/2010/main" val="797544122"/>
      </p:ext>
    </p:extLst>
  </p:cSld>
  <p:clrMapOvr>
    <a:masterClrMapping/>
  </p:clrMapOvr>
  <p:transition>
    <p:random/>
  </p:transition>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979613" y="692150"/>
            <a:ext cx="6735762" cy="879475"/>
          </a:xfrm>
        </p:spPr>
        <p:txBody>
          <a:bodyPr/>
          <a:lstStyle/>
          <a:p>
            <a:pPr algn="ctr" eaLnBrk="1" hangingPunct="1"/>
            <a:r>
              <a:rPr lang="tr-TR" altLang="tr-TR" sz="2800" b="1">
                <a:solidFill>
                  <a:srgbClr val="CC0000"/>
                </a:solidFill>
                <a:latin typeface="Arial" charset="0"/>
              </a:rPr>
              <a:t>SEDYE İLE TAŞIMA TEKNİKLERİ</a:t>
            </a:r>
            <a:endParaRPr lang="en-US" altLang="tr-TR" sz="2800" b="1">
              <a:solidFill>
                <a:srgbClr val="CC0000"/>
              </a:solidFill>
              <a:latin typeface="Arial" charset="0"/>
            </a:endParaRPr>
          </a:p>
        </p:txBody>
      </p:sp>
      <p:sp>
        <p:nvSpPr>
          <p:cNvPr id="27651" name="Rectangle 3"/>
          <p:cNvSpPr>
            <a:spLocks noGrp="1" noChangeArrowheads="1"/>
          </p:cNvSpPr>
          <p:nvPr>
            <p:ph type="body" idx="1"/>
          </p:nvPr>
        </p:nvSpPr>
        <p:spPr>
          <a:xfrm>
            <a:off x="714375" y="1928813"/>
            <a:ext cx="2428875" cy="4530725"/>
          </a:xfrm>
        </p:spPr>
        <p:txBody>
          <a:bodyPr/>
          <a:lstStyle/>
          <a:p>
            <a:pPr eaLnBrk="1" hangingPunct="1">
              <a:buClr>
                <a:srgbClr val="C00000"/>
              </a:buClr>
              <a:buFont typeface="Wingdings" pitchFamily="2" charset="2"/>
              <a:buNone/>
            </a:pPr>
            <a:r>
              <a:rPr lang="tr-TR" altLang="tr-TR" sz="2400" b="1">
                <a:solidFill>
                  <a:srgbClr val="000000"/>
                </a:solidFill>
                <a:latin typeface="Arial" charset="0"/>
              </a:rPr>
              <a:t>	</a:t>
            </a:r>
          </a:p>
          <a:p>
            <a:pPr eaLnBrk="1" hangingPunct="1">
              <a:buClr>
                <a:srgbClr val="C00000"/>
              </a:buClr>
              <a:buFont typeface="Wingdings" pitchFamily="2" charset="2"/>
              <a:buChar char="Ø"/>
            </a:pPr>
            <a:r>
              <a:rPr lang="tr-TR" altLang="tr-TR" sz="2400" b="1">
                <a:solidFill>
                  <a:srgbClr val="000000"/>
                </a:solidFill>
                <a:latin typeface="Arial" charset="0"/>
              </a:rPr>
              <a:t>Sedyenin iki kişi tarafından taşınması</a:t>
            </a:r>
          </a:p>
          <a:p>
            <a:pPr eaLnBrk="1" hangingPunct="1">
              <a:buClr>
                <a:srgbClr val="C00000"/>
              </a:buClr>
              <a:buFont typeface="Wingdings" pitchFamily="2" charset="2"/>
              <a:buChar char="Ø"/>
            </a:pPr>
            <a:endParaRPr lang="tr-TR" altLang="tr-TR" sz="2400" b="1">
              <a:solidFill>
                <a:srgbClr val="000000"/>
              </a:solidFill>
              <a:latin typeface="Arial" charset="0"/>
            </a:endParaRPr>
          </a:p>
        </p:txBody>
      </p:sp>
      <p:pic>
        <p:nvPicPr>
          <p:cNvPr id="27652" name="3 Resim" descr="imagepg418.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97175" y="2730500"/>
            <a:ext cx="5846763" cy="391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350</a:t>
            </a:fld>
            <a:endParaRPr lang="tr-TR"/>
          </a:p>
        </p:txBody>
      </p:sp>
    </p:spTree>
    <p:extLst>
      <p:ext uri="{BB962C8B-B14F-4D97-AF65-F5344CB8AC3E}">
        <p14:creationId xmlns:p14="http://schemas.microsoft.com/office/powerpoint/2010/main" val="2242047238"/>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79613" y="692150"/>
            <a:ext cx="6735762" cy="950913"/>
          </a:xfrm>
        </p:spPr>
        <p:txBody>
          <a:bodyPr/>
          <a:lstStyle/>
          <a:p>
            <a:pPr algn="ctr" eaLnBrk="1" hangingPunct="1"/>
            <a:r>
              <a:rPr lang="tr-TR" altLang="tr-TR" sz="2800" b="1">
                <a:solidFill>
                  <a:srgbClr val="CC0000"/>
                </a:solidFill>
                <a:latin typeface="Arial" charset="0"/>
              </a:rPr>
              <a:t>SEDYE İLE TAŞIMA TEKNİKLERİ</a:t>
            </a:r>
            <a:endParaRPr lang="en-US" altLang="tr-TR" sz="2800" b="1">
              <a:solidFill>
                <a:srgbClr val="CC0000"/>
              </a:solidFill>
              <a:latin typeface="Arial" charset="0"/>
            </a:endParaRPr>
          </a:p>
        </p:txBody>
      </p:sp>
      <p:sp>
        <p:nvSpPr>
          <p:cNvPr id="28675" name="Rectangle 3"/>
          <p:cNvSpPr>
            <a:spLocks noGrp="1" noChangeArrowheads="1"/>
          </p:cNvSpPr>
          <p:nvPr>
            <p:ph type="body" idx="1"/>
          </p:nvPr>
        </p:nvSpPr>
        <p:spPr>
          <a:xfrm>
            <a:off x="714375" y="2143125"/>
            <a:ext cx="3143250" cy="4530725"/>
          </a:xfrm>
        </p:spPr>
        <p:txBody>
          <a:bodyPr/>
          <a:lstStyle/>
          <a:p>
            <a:pPr eaLnBrk="1" hangingPunct="1">
              <a:buClr>
                <a:srgbClr val="C00000"/>
              </a:buClr>
              <a:buFont typeface="Wingdings" pitchFamily="2" charset="2"/>
              <a:buNone/>
            </a:pPr>
            <a:r>
              <a:rPr lang="tr-TR" altLang="tr-TR" sz="2400" b="1">
                <a:solidFill>
                  <a:srgbClr val="000000"/>
                </a:solidFill>
                <a:latin typeface="Arial" charset="0"/>
              </a:rPr>
              <a:t>	</a:t>
            </a:r>
          </a:p>
          <a:p>
            <a:pPr eaLnBrk="1" hangingPunct="1">
              <a:buClr>
                <a:srgbClr val="C00000"/>
              </a:buClr>
              <a:buFont typeface="Wingdings" pitchFamily="2" charset="2"/>
              <a:buChar char="Ø"/>
            </a:pPr>
            <a:endParaRPr lang="tr-TR" altLang="tr-TR" sz="2400" b="1">
              <a:solidFill>
                <a:srgbClr val="000000"/>
              </a:solidFill>
              <a:latin typeface="Arial" charset="0"/>
            </a:endParaRPr>
          </a:p>
          <a:p>
            <a:pPr eaLnBrk="1" hangingPunct="1">
              <a:buClr>
                <a:srgbClr val="C00000"/>
              </a:buClr>
              <a:buFont typeface="Wingdings" pitchFamily="2" charset="2"/>
              <a:buChar char="Ø"/>
            </a:pPr>
            <a:r>
              <a:rPr lang="tr-TR" altLang="tr-TR" sz="2400" b="1">
                <a:solidFill>
                  <a:srgbClr val="000000"/>
                </a:solidFill>
                <a:latin typeface="Arial" charset="0"/>
              </a:rPr>
              <a:t>Sedyenin dört kişi tarafından taşınması</a:t>
            </a:r>
          </a:p>
          <a:p>
            <a:pPr eaLnBrk="1" hangingPunct="1">
              <a:buClr>
                <a:srgbClr val="C00000"/>
              </a:buClr>
              <a:buFont typeface="Wingdings" pitchFamily="2" charset="2"/>
              <a:buChar char="Ø"/>
            </a:pPr>
            <a:endParaRPr lang="tr-TR" altLang="tr-TR" sz="2400" b="1">
              <a:solidFill>
                <a:srgbClr val="000000"/>
              </a:solidFill>
              <a:latin typeface="Arial" charset="0"/>
            </a:endParaRPr>
          </a:p>
        </p:txBody>
      </p:sp>
      <p:pic>
        <p:nvPicPr>
          <p:cNvPr id="28676" name="3 Resim" descr="kmk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06838" y="2643188"/>
            <a:ext cx="502285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351</a:t>
            </a:fld>
            <a:endParaRPr lang="tr-TR"/>
          </a:p>
        </p:txBody>
      </p:sp>
    </p:spTree>
    <p:extLst>
      <p:ext uri="{BB962C8B-B14F-4D97-AF65-F5344CB8AC3E}">
        <p14:creationId xmlns:p14="http://schemas.microsoft.com/office/powerpoint/2010/main" val="459130159"/>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979613" y="692150"/>
            <a:ext cx="6735762" cy="808038"/>
          </a:xfrm>
        </p:spPr>
        <p:txBody>
          <a:bodyPr/>
          <a:lstStyle/>
          <a:p>
            <a:pPr algn="ctr" eaLnBrk="1" hangingPunct="1"/>
            <a:r>
              <a:rPr lang="tr-TR" altLang="tr-TR" sz="2800" b="1">
                <a:solidFill>
                  <a:srgbClr val="CC0000"/>
                </a:solidFill>
                <a:latin typeface="Arial" charset="0"/>
              </a:rPr>
              <a:t>SEDYE İLE TAŞIMA TEKNİKLERİ</a:t>
            </a:r>
            <a:endParaRPr lang="en-US" altLang="tr-TR" sz="2800" b="1">
              <a:solidFill>
                <a:srgbClr val="CC0000"/>
              </a:solidFill>
              <a:latin typeface="Arial" charset="0"/>
            </a:endParaRPr>
          </a:p>
        </p:txBody>
      </p:sp>
      <p:sp>
        <p:nvSpPr>
          <p:cNvPr id="29699" name="Rectangle 3"/>
          <p:cNvSpPr>
            <a:spLocks noGrp="1" noChangeArrowheads="1"/>
          </p:cNvSpPr>
          <p:nvPr>
            <p:ph type="body" idx="1"/>
          </p:nvPr>
        </p:nvSpPr>
        <p:spPr>
          <a:xfrm>
            <a:off x="714375" y="2143125"/>
            <a:ext cx="3929063" cy="4530725"/>
          </a:xfrm>
        </p:spPr>
        <p:txBody>
          <a:bodyPr/>
          <a:lstStyle/>
          <a:p>
            <a:pPr eaLnBrk="1" hangingPunct="1">
              <a:buClr>
                <a:srgbClr val="C00000"/>
              </a:buClr>
              <a:buFont typeface="Wingdings" pitchFamily="2" charset="2"/>
              <a:buNone/>
            </a:pPr>
            <a:r>
              <a:rPr lang="tr-TR" altLang="tr-TR" sz="2400" b="1">
                <a:solidFill>
                  <a:srgbClr val="000000"/>
                </a:solidFill>
                <a:latin typeface="Arial" charset="0"/>
              </a:rPr>
              <a:t>	</a:t>
            </a:r>
          </a:p>
          <a:p>
            <a:pPr eaLnBrk="1" hangingPunct="1">
              <a:buClr>
                <a:srgbClr val="C00000"/>
              </a:buClr>
              <a:buFont typeface="Wingdings" pitchFamily="2" charset="2"/>
              <a:buChar char="Ø"/>
            </a:pPr>
            <a:r>
              <a:rPr lang="tr-TR" altLang="tr-TR" sz="2400" b="1">
                <a:solidFill>
                  <a:srgbClr val="000000"/>
                </a:solidFill>
                <a:latin typeface="Arial" charset="0"/>
              </a:rPr>
              <a:t>Bir battaniye ve iki kirişle geçici sedye oluşturma </a:t>
            </a:r>
          </a:p>
          <a:p>
            <a:pPr eaLnBrk="1" hangingPunct="1">
              <a:buClr>
                <a:srgbClr val="C00000"/>
              </a:buClr>
              <a:buFont typeface="Wingdings" pitchFamily="2" charset="2"/>
              <a:buChar char="Ø"/>
            </a:pPr>
            <a:endParaRPr lang="tr-TR" altLang="tr-TR" sz="2400" b="1">
              <a:solidFill>
                <a:srgbClr val="000000"/>
              </a:solidFill>
              <a:latin typeface="Arial" charset="0"/>
            </a:endParaRPr>
          </a:p>
        </p:txBody>
      </p:sp>
      <p:pic>
        <p:nvPicPr>
          <p:cNvPr id="29700" name="3 Resim" descr="ER1_318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0" y="4143375"/>
            <a:ext cx="3405188"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4 Resim" descr="ER1_318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86125" y="4143375"/>
            <a:ext cx="3227388"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5 Resim" descr="ER1_319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29313" y="2022475"/>
            <a:ext cx="3214687"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352</a:t>
            </a:fld>
            <a:endParaRPr lang="tr-TR"/>
          </a:p>
        </p:txBody>
      </p:sp>
    </p:spTree>
    <p:extLst>
      <p:ext uri="{BB962C8B-B14F-4D97-AF65-F5344CB8AC3E}">
        <p14:creationId xmlns:p14="http://schemas.microsoft.com/office/powerpoint/2010/main" val="3538174359"/>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785938" y="642938"/>
            <a:ext cx="6715125" cy="785812"/>
          </a:xfrm>
        </p:spPr>
        <p:txBody>
          <a:bodyPr/>
          <a:lstStyle/>
          <a:p>
            <a:pPr algn="ctr" eaLnBrk="1" hangingPunct="1"/>
            <a:r>
              <a:rPr lang="tr-TR" altLang="tr-TR" sz="2800" b="1">
                <a:solidFill>
                  <a:srgbClr val="CC0000"/>
                </a:solidFill>
                <a:latin typeface="Arial" charset="0"/>
              </a:rPr>
              <a:t>SEDYE İLE TAŞIMA KURALLARI</a:t>
            </a:r>
            <a:endParaRPr lang="en-US" altLang="tr-TR" sz="2800" b="1">
              <a:solidFill>
                <a:srgbClr val="CC0000"/>
              </a:solidFill>
              <a:latin typeface="Arial" charset="0"/>
            </a:endParaRPr>
          </a:p>
        </p:txBody>
      </p:sp>
      <p:sp>
        <p:nvSpPr>
          <p:cNvPr id="30723" name="Rectangle 3"/>
          <p:cNvSpPr>
            <a:spLocks noGrp="1" noChangeArrowheads="1"/>
          </p:cNvSpPr>
          <p:nvPr>
            <p:ph type="body" idx="1"/>
          </p:nvPr>
        </p:nvSpPr>
        <p:spPr>
          <a:xfrm>
            <a:off x="914400" y="2143125"/>
            <a:ext cx="7872413" cy="4448175"/>
          </a:xfrm>
        </p:spPr>
        <p:txBody>
          <a:bodyPr/>
          <a:lstStyle/>
          <a:p>
            <a:pPr eaLnBrk="1" hangingPunct="1">
              <a:lnSpc>
                <a:spcPct val="190000"/>
              </a:lnSpc>
              <a:buClr>
                <a:srgbClr val="C00000"/>
              </a:buClr>
              <a:buFont typeface="Wingdings" pitchFamily="2" charset="2"/>
              <a:buChar char="Ø"/>
            </a:pPr>
            <a:r>
              <a:rPr lang="tr-TR" altLang="tr-TR" sz="2400" b="1">
                <a:solidFill>
                  <a:srgbClr val="000000"/>
                </a:solidFill>
                <a:latin typeface="Arial" charset="0"/>
              </a:rPr>
              <a:t>Hasta / yaralı sedyeye bağlanmalıdır.</a:t>
            </a:r>
          </a:p>
          <a:p>
            <a:pPr eaLnBrk="1" hangingPunct="1">
              <a:lnSpc>
                <a:spcPct val="190000"/>
              </a:lnSpc>
              <a:buClr>
                <a:srgbClr val="C00000"/>
              </a:buClr>
              <a:buFont typeface="Wingdings" pitchFamily="2" charset="2"/>
              <a:buChar char="Ø"/>
            </a:pPr>
            <a:r>
              <a:rPr lang="tr-TR" altLang="tr-TR" sz="2400" b="1">
                <a:solidFill>
                  <a:srgbClr val="000000"/>
                </a:solidFill>
                <a:latin typeface="Arial" charset="0"/>
              </a:rPr>
              <a:t>Hasta/yaralının başı gidiş yönünde olmalıdır.</a:t>
            </a:r>
          </a:p>
          <a:p>
            <a:pPr eaLnBrk="1" hangingPunct="1">
              <a:lnSpc>
                <a:spcPct val="190000"/>
              </a:lnSpc>
              <a:buClr>
                <a:srgbClr val="C00000"/>
              </a:buClr>
              <a:buFont typeface="Wingdings" pitchFamily="2" charset="2"/>
              <a:buChar char="Ø"/>
            </a:pPr>
            <a:r>
              <a:rPr lang="tr-TR" altLang="tr-TR" sz="2400" b="1">
                <a:solidFill>
                  <a:srgbClr val="000000"/>
                </a:solidFill>
                <a:latin typeface="Arial" charset="0"/>
              </a:rPr>
              <a:t>Sedye daima yatay tutulmalıdır.</a:t>
            </a:r>
          </a:p>
          <a:p>
            <a:pPr eaLnBrk="1" hangingPunct="1">
              <a:lnSpc>
                <a:spcPct val="190000"/>
              </a:lnSpc>
              <a:buClr>
                <a:srgbClr val="C00000"/>
              </a:buClr>
              <a:buFont typeface="Wingdings" pitchFamily="2" charset="2"/>
              <a:buChar char="Ø"/>
            </a:pPr>
            <a:r>
              <a:rPr lang="tr-TR" altLang="tr-TR" sz="2400" b="1">
                <a:solidFill>
                  <a:srgbClr val="000000"/>
                </a:solidFill>
                <a:latin typeface="Arial" charset="0"/>
              </a:rPr>
              <a:t>Güçlü kişi hasta / yaralının baş kısmında olmalıdır</a:t>
            </a:r>
          </a:p>
          <a:p>
            <a:pPr eaLnBrk="1" hangingPunct="1">
              <a:lnSpc>
                <a:spcPct val="190000"/>
              </a:lnSpc>
              <a:buClr>
                <a:srgbClr val="C00000"/>
              </a:buClr>
              <a:buFont typeface="Wingdings" pitchFamily="2" charset="2"/>
              <a:buChar char="Ø"/>
            </a:pPr>
            <a:endParaRPr lang="tr-TR" altLang="tr-TR" sz="2400" b="1">
              <a:solidFill>
                <a:srgbClr val="000000"/>
              </a:solidFill>
              <a:latin typeface="Arial" charset="0"/>
            </a:endParaRPr>
          </a:p>
          <a:p>
            <a:pPr eaLnBrk="1" hangingPunct="1">
              <a:lnSpc>
                <a:spcPct val="190000"/>
              </a:lnSpc>
              <a:buClr>
                <a:srgbClr val="C00000"/>
              </a:buClr>
              <a:buFont typeface="Wingdings" pitchFamily="2" charset="2"/>
              <a:buChar char="Ø"/>
            </a:pPr>
            <a:endParaRPr lang="tr-TR" altLang="tr-TR" sz="2400" b="1">
              <a:solidFill>
                <a:srgbClr val="000000"/>
              </a:solidFill>
              <a:latin typeface="Arial" charset="0"/>
            </a:endParaRPr>
          </a:p>
          <a:p>
            <a:pPr eaLnBrk="1" hangingPunct="1">
              <a:lnSpc>
                <a:spcPct val="190000"/>
              </a:lnSpc>
              <a:buClr>
                <a:srgbClr val="C00000"/>
              </a:buClr>
              <a:buFont typeface="Wingdings" pitchFamily="2" charset="2"/>
              <a:buChar char="Ø"/>
            </a:pPr>
            <a:endParaRPr lang="en-US" altLang="tr-TR" sz="2400">
              <a:solidFill>
                <a:srgbClr val="000000"/>
              </a:solidFill>
              <a:latin typeface="Arial" charset="0"/>
            </a:endParaRPr>
          </a:p>
        </p:txBody>
      </p:sp>
      <p:sp>
        <p:nvSpPr>
          <p:cNvPr id="3" name="Slayt Numarası Yer Tutucusu 2"/>
          <p:cNvSpPr>
            <a:spLocks noGrp="1"/>
          </p:cNvSpPr>
          <p:nvPr>
            <p:ph type="sldNum" sz="quarter" idx="12"/>
          </p:nvPr>
        </p:nvSpPr>
        <p:spPr/>
        <p:txBody>
          <a:bodyPr/>
          <a:lstStyle/>
          <a:p>
            <a:fld id="{F302176B-0E47-46AC-8F43-DAB4B8A37D06}" type="slidenum">
              <a:rPr lang="tr-TR" smtClean="0"/>
              <a:t>353</a:t>
            </a:fld>
            <a:endParaRPr lang="tr-TR"/>
          </a:p>
        </p:txBody>
      </p:sp>
    </p:spTree>
    <p:extLst>
      <p:ext uri="{BB962C8B-B14F-4D97-AF65-F5344CB8AC3E}">
        <p14:creationId xmlns:p14="http://schemas.microsoft.com/office/powerpoint/2010/main" val="2692081938"/>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714500" y="476250"/>
            <a:ext cx="6786563" cy="1023938"/>
          </a:xfrm>
        </p:spPr>
        <p:txBody>
          <a:bodyPr/>
          <a:lstStyle/>
          <a:p>
            <a:pPr algn="ctr" eaLnBrk="1" hangingPunct="1"/>
            <a:r>
              <a:rPr lang="tr-TR" altLang="tr-TR" sz="2800" b="1">
                <a:solidFill>
                  <a:srgbClr val="CC0000"/>
                </a:solidFill>
                <a:latin typeface="Arial" charset="0"/>
              </a:rPr>
              <a:t>SEDYE İLE TAŞIMA KURALLARI</a:t>
            </a:r>
            <a:endParaRPr lang="en-US" altLang="tr-TR" sz="2800" b="1">
              <a:solidFill>
                <a:srgbClr val="CC0000"/>
              </a:solidFill>
              <a:latin typeface="Arial" charset="0"/>
            </a:endParaRPr>
          </a:p>
        </p:txBody>
      </p:sp>
      <p:sp>
        <p:nvSpPr>
          <p:cNvPr id="31747" name="Rectangle 3"/>
          <p:cNvSpPr>
            <a:spLocks noGrp="1" noChangeArrowheads="1"/>
          </p:cNvSpPr>
          <p:nvPr>
            <p:ph type="body" idx="1"/>
          </p:nvPr>
        </p:nvSpPr>
        <p:spPr>
          <a:xfrm>
            <a:off x="714375" y="2060575"/>
            <a:ext cx="8429625" cy="4530725"/>
          </a:xfrm>
        </p:spPr>
        <p:txBody>
          <a:bodyPr/>
          <a:lstStyle/>
          <a:p>
            <a:pPr eaLnBrk="1" hangingPunct="1">
              <a:lnSpc>
                <a:spcPct val="190000"/>
              </a:lnSpc>
              <a:buClr>
                <a:srgbClr val="C00000"/>
              </a:buClr>
              <a:buFont typeface="Wingdings" pitchFamily="2" charset="2"/>
              <a:buChar char="Ø"/>
            </a:pPr>
            <a:r>
              <a:rPr lang="tr-TR" altLang="tr-TR" sz="2400" b="1">
                <a:solidFill>
                  <a:srgbClr val="000000"/>
                </a:solidFill>
                <a:latin typeface="Arial" charset="0"/>
              </a:rPr>
              <a:t>Daima sedye hareketlerini yönlendiren ve komut veren biri olmalıdır.</a:t>
            </a:r>
          </a:p>
          <a:p>
            <a:pPr eaLnBrk="1" hangingPunct="1">
              <a:lnSpc>
                <a:spcPct val="190000"/>
              </a:lnSpc>
              <a:buClr>
                <a:srgbClr val="C00000"/>
              </a:buClr>
              <a:buFont typeface="Wingdings" pitchFamily="2" charset="2"/>
              <a:buChar char="Ø"/>
            </a:pPr>
            <a:r>
              <a:rPr lang="tr-TR" altLang="tr-TR" sz="2400" b="1">
                <a:solidFill>
                  <a:srgbClr val="000000"/>
                </a:solidFill>
                <a:latin typeface="Arial" charset="0"/>
              </a:rPr>
              <a:t>Öndeki kişi sağ, arkadaki kişi sol ayakla yürümeye başlamalıdır ( Değişik adımlar sedyeyi düz taşıma imkanı sağlar.).</a:t>
            </a:r>
          </a:p>
          <a:p>
            <a:pPr eaLnBrk="1" hangingPunct="1">
              <a:lnSpc>
                <a:spcPct val="190000"/>
              </a:lnSpc>
              <a:buClr>
                <a:srgbClr val="C00000"/>
              </a:buClr>
              <a:buFont typeface="Wingdings" pitchFamily="2" charset="2"/>
              <a:buChar char="Ø"/>
            </a:pPr>
            <a:endParaRPr lang="tr-TR" altLang="tr-TR" sz="2400" b="1">
              <a:solidFill>
                <a:srgbClr val="000000"/>
              </a:solidFill>
              <a:latin typeface="Arial" charset="0"/>
            </a:endParaRPr>
          </a:p>
          <a:p>
            <a:pPr eaLnBrk="1" hangingPunct="1">
              <a:lnSpc>
                <a:spcPct val="190000"/>
              </a:lnSpc>
              <a:buClr>
                <a:srgbClr val="C00000"/>
              </a:buClr>
              <a:buFont typeface="Wingdings" pitchFamily="2" charset="2"/>
              <a:buChar char="Ø"/>
            </a:pPr>
            <a:endParaRPr lang="en-US" altLang="tr-TR" sz="2400">
              <a:solidFill>
                <a:srgbClr val="000000"/>
              </a:solidFill>
              <a:latin typeface="Arial" charset="0"/>
            </a:endParaRPr>
          </a:p>
        </p:txBody>
      </p:sp>
      <p:sp>
        <p:nvSpPr>
          <p:cNvPr id="3" name="Slayt Numarası Yer Tutucusu 2"/>
          <p:cNvSpPr>
            <a:spLocks noGrp="1"/>
          </p:cNvSpPr>
          <p:nvPr>
            <p:ph type="sldNum" sz="quarter" idx="12"/>
          </p:nvPr>
        </p:nvSpPr>
        <p:spPr/>
        <p:txBody>
          <a:bodyPr/>
          <a:lstStyle/>
          <a:p>
            <a:fld id="{F302176B-0E47-46AC-8F43-DAB4B8A37D06}" type="slidenum">
              <a:rPr lang="tr-TR" smtClean="0"/>
              <a:t>354</a:t>
            </a:fld>
            <a:endParaRPr lang="tr-TR"/>
          </a:p>
        </p:txBody>
      </p:sp>
    </p:spTree>
    <p:extLst>
      <p:ext uri="{BB962C8B-B14F-4D97-AF65-F5344CB8AC3E}">
        <p14:creationId xmlns:p14="http://schemas.microsoft.com/office/powerpoint/2010/main" val="3622490199"/>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683568" y="260649"/>
            <a:ext cx="7774632" cy="1728191"/>
          </a:xfrm>
        </p:spPr>
        <p:txBody>
          <a:bodyPr>
            <a:normAutofit fontScale="90000"/>
          </a:bodyPr>
          <a:lstStyle/>
          <a:p>
            <a:r>
              <a:rPr lang="tr-TR" b="1" i="1" dirty="0">
                <a:solidFill>
                  <a:srgbClr val="FF0000"/>
                </a:solidFill>
              </a:rPr>
              <a:t>İLK YARDIM ÇANTASINDA BULUNMASI GEREKEN MALZEMELER</a:t>
            </a:r>
            <a:endParaRPr lang="tr-TR" i="1" dirty="0">
              <a:solidFill>
                <a:srgbClr val="FF0000"/>
              </a:solidFill>
            </a:endParaRPr>
          </a:p>
        </p:txBody>
      </p:sp>
      <p:sp>
        <p:nvSpPr>
          <p:cNvPr id="3" name="2 Alt Başlık"/>
          <p:cNvSpPr>
            <a:spLocks noGrp="1"/>
          </p:cNvSpPr>
          <p:nvPr>
            <p:ph type="subTitle" idx="1"/>
          </p:nvPr>
        </p:nvSpPr>
        <p:spPr>
          <a:xfrm>
            <a:off x="683568" y="2276872"/>
            <a:ext cx="7992888" cy="4032448"/>
          </a:xfrm>
        </p:spPr>
        <p:txBody>
          <a:bodyPr>
            <a:normAutofit lnSpcReduction="10000"/>
          </a:bodyPr>
          <a:lstStyle/>
          <a:p>
            <a:pPr algn="just"/>
            <a:r>
              <a:rPr lang="tr-TR" b="1" dirty="0">
                <a:solidFill>
                  <a:schemeClr val="tx2"/>
                </a:solidFill>
                <a:latin typeface="Arial" pitchFamily="34" charset="0"/>
                <a:cs typeface="Arial" pitchFamily="34" charset="0"/>
              </a:rPr>
              <a:t>    </a:t>
            </a:r>
            <a:r>
              <a:rPr lang="tr-TR" sz="2400" b="1" u="sng" dirty="0">
                <a:solidFill>
                  <a:schemeClr val="tx2"/>
                </a:solidFill>
                <a:latin typeface="Arial" pitchFamily="34" charset="0"/>
                <a:cs typeface="Arial" pitchFamily="34" charset="0"/>
              </a:rPr>
              <a:t>Malzemenin adı	</a:t>
            </a:r>
            <a:r>
              <a:rPr lang="tr-TR" sz="2400" b="1" dirty="0">
                <a:solidFill>
                  <a:schemeClr val="tx2"/>
                </a:solidFill>
                <a:latin typeface="Arial" pitchFamily="34" charset="0"/>
                <a:cs typeface="Arial" pitchFamily="34" charset="0"/>
              </a:rPr>
              <a:t>	  		</a:t>
            </a:r>
            <a:r>
              <a:rPr lang="tr-TR" sz="2400" b="1" u="sng" dirty="0">
                <a:solidFill>
                  <a:schemeClr val="tx2"/>
                </a:solidFill>
                <a:latin typeface="Arial" pitchFamily="34" charset="0"/>
                <a:cs typeface="Arial" pitchFamily="34" charset="0"/>
              </a:rPr>
              <a:t>   Miktar</a:t>
            </a:r>
          </a:p>
          <a:p>
            <a:pPr algn="just"/>
            <a:r>
              <a:rPr lang="tr-TR" sz="2400" b="1" dirty="0">
                <a:solidFill>
                  <a:schemeClr val="accent1"/>
                </a:solidFill>
              </a:rPr>
              <a:t>1.Suni solunum maskesi          		   1 Adet</a:t>
            </a:r>
          </a:p>
          <a:p>
            <a:pPr algn="just"/>
            <a:r>
              <a:rPr lang="tr-TR" sz="2400" b="1" dirty="0">
                <a:solidFill>
                  <a:schemeClr val="accent2"/>
                </a:solidFill>
              </a:rPr>
              <a:t>2.Büyük sargı bezi (10 cmX3-5 cm)		   2 Adet</a:t>
            </a:r>
          </a:p>
          <a:p>
            <a:pPr algn="just"/>
            <a:r>
              <a:rPr lang="tr-TR" sz="2400" b="1" dirty="0">
                <a:solidFill>
                  <a:schemeClr val="accent4"/>
                </a:solidFill>
              </a:rPr>
              <a:t>3.Steril hidrofil gaz bezi (10x10 cm 50 </a:t>
            </a:r>
            <a:r>
              <a:rPr lang="tr-TR" sz="2400" b="1" dirty="0" err="1">
                <a:solidFill>
                  <a:schemeClr val="accent4"/>
                </a:solidFill>
              </a:rPr>
              <a:t>lik</a:t>
            </a:r>
            <a:r>
              <a:rPr lang="tr-TR" sz="2400" b="1" dirty="0">
                <a:solidFill>
                  <a:schemeClr val="accent4"/>
                </a:solidFill>
              </a:rPr>
              <a:t>)        1 Kutu</a:t>
            </a:r>
          </a:p>
          <a:p>
            <a:pPr algn="just"/>
            <a:r>
              <a:rPr lang="tr-TR" sz="2400" b="1" dirty="0">
                <a:solidFill>
                  <a:schemeClr val="accent6"/>
                </a:solidFill>
              </a:rPr>
              <a:t>4.Üçgen sargı bezi				   3 Adet</a:t>
            </a:r>
          </a:p>
          <a:p>
            <a:pPr algn="just"/>
            <a:r>
              <a:rPr lang="tr-TR" sz="2400" b="1" dirty="0">
                <a:solidFill>
                  <a:schemeClr val="tx1">
                    <a:lumMod val="50000"/>
                    <a:lumOff val="50000"/>
                  </a:schemeClr>
                </a:solidFill>
              </a:rPr>
              <a:t>5.Hidrofil pamuk (70 gr)			   1 Paket</a:t>
            </a:r>
          </a:p>
          <a:p>
            <a:pPr algn="just"/>
            <a:r>
              <a:rPr lang="tr-TR" sz="2400" b="1" dirty="0">
                <a:solidFill>
                  <a:schemeClr val="tx1"/>
                </a:solidFill>
              </a:rPr>
              <a:t>6.</a:t>
            </a:r>
            <a:r>
              <a:rPr lang="tr-TR" sz="2400" b="1" dirty="0" err="1">
                <a:solidFill>
                  <a:schemeClr val="tx1"/>
                </a:solidFill>
              </a:rPr>
              <a:t>Flaster</a:t>
            </a:r>
            <a:r>
              <a:rPr lang="tr-TR" sz="2400" b="1" dirty="0">
                <a:solidFill>
                  <a:schemeClr val="tx1"/>
                </a:solidFill>
              </a:rPr>
              <a:t>    					   1 Adet</a:t>
            </a:r>
          </a:p>
          <a:p>
            <a:pPr algn="just"/>
            <a:r>
              <a:rPr lang="tr-TR" sz="2400" b="1" dirty="0">
                <a:solidFill>
                  <a:schemeClr val="tx2"/>
                </a:solidFill>
              </a:rPr>
              <a:t>7.Çengelli iğne         				   10 Adet</a:t>
            </a:r>
          </a:p>
          <a:p>
            <a:pPr algn="just"/>
            <a:r>
              <a:rPr lang="tr-TR" sz="2400" b="1" dirty="0">
                <a:solidFill>
                  <a:schemeClr val="accent1"/>
                </a:solidFill>
              </a:rPr>
              <a:t>8.Makas					    1 Adet</a:t>
            </a:r>
            <a:endParaRPr lang="tr-TR" sz="2400" b="1" dirty="0">
              <a:solidFill>
                <a:schemeClr val="accent1"/>
              </a:solidFill>
              <a:latin typeface="Arial" pitchFamily="34" charset="0"/>
              <a:cs typeface="Arial" pitchFamily="34" charset="0"/>
            </a:endParaRPr>
          </a:p>
        </p:txBody>
      </p:sp>
      <p:sp>
        <p:nvSpPr>
          <p:cNvPr id="5" name="Slayt Numarası Yer Tutucusu 4"/>
          <p:cNvSpPr>
            <a:spLocks noGrp="1"/>
          </p:cNvSpPr>
          <p:nvPr>
            <p:ph type="sldNum" sz="quarter" idx="12"/>
          </p:nvPr>
        </p:nvSpPr>
        <p:spPr/>
        <p:txBody>
          <a:bodyPr/>
          <a:lstStyle/>
          <a:p>
            <a:fld id="{F302176B-0E47-46AC-8F43-DAB4B8A37D06}" type="slidenum">
              <a:rPr lang="tr-TR" smtClean="0"/>
              <a:t>355</a:t>
            </a:fld>
            <a:endParaRPr lang="tr-TR"/>
          </a:p>
        </p:txBody>
      </p:sp>
    </p:spTree>
    <p:extLst>
      <p:ext uri="{BB962C8B-B14F-4D97-AF65-F5344CB8AC3E}">
        <p14:creationId xmlns:p14="http://schemas.microsoft.com/office/powerpoint/2010/main" val="1814414848"/>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çerik Yer Tutucusu" descr="ilkyardim çantasi.jpg"/>
          <p:cNvPicPr>
            <a:picLocks noGrp="1" noChangeAspect="1"/>
          </p:cNvPicPr>
          <p:nvPr>
            <p:ph sz="half" idx="1"/>
          </p:nvPr>
        </p:nvPicPr>
        <p:blipFill>
          <a:blip r:embed="rId2" cstate="print"/>
          <a:stretch>
            <a:fillRect/>
          </a:stretch>
        </p:blipFill>
        <p:spPr>
          <a:xfrm>
            <a:off x="1259632" y="311143"/>
            <a:ext cx="6912768" cy="6018867"/>
          </a:xfrm>
        </p:spPr>
      </p:pic>
      <p:sp>
        <p:nvSpPr>
          <p:cNvPr id="3" name="Slayt Numarası Yer Tutucusu 2"/>
          <p:cNvSpPr>
            <a:spLocks noGrp="1"/>
          </p:cNvSpPr>
          <p:nvPr>
            <p:ph type="sldNum" sz="quarter" idx="12"/>
          </p:nvPr>
        </p:nvSpPr>
        <p:spPr/>
        <p:txBody>
          <a:bodyPr/>
          <a:lstStyle/>
          <a:p>
            <a:fld id="{F302176B-0E47-46AC-8F43-DAB4B8A37D06}" type="slidenum">
              <a:rPr lang="tr-TR" smtClean="0"/>
              <a:t>356</a:t>
            </a:fld>
            <a:endParaRPr lang="tr-TR"/>
          </a:p>
        </p:txBody>
      </p:sp>
    </p:spTree>
    <p:extLst>
      <p:ext uri="{BB962C8B-B14F-4D97-AF65-F5344CB8AC3E}">
        <p14:creationId xmlns:p14="http://schemas.microsoft.com/office/powerpoint/2010/main" val="3017967553"/>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476672"/>
            <a:ext cx="8229600" cy="5649491"/>
          </a:xfrm>
        </p:spPr>
        <p:txBody>
          <a:bodyPr/>
          <a:lstStyle/>
          <a:p>
            <a:pPr>
              <a:buNone/>
            </a:pPr>
            <a:r>
              <a:rPr lang="tr-TR" b="1" dirty="0">
                <a:solidFill>
                  <a:schemeClr val="accent2"/>
                </a:solidFill>
              </a:rPr>
              <a:t>9.Elastik bandaj (6-8 cm enli)	1 Adet</a:t>
            </a:r>
          </a:p>
          <a:p>
            <a:pPr>
              <a:buNone/>
            </a:pPr>
            <a:r>
              <a:rPr lang="tr-TR" b="1" dirty="0">
                <a:solidFill>
                  <a:schemeClr val="accent3"/>
                </a:solidFill>
              </a:rPr>
              <a:t>10.Yara bandı				10 Adet</a:t>
            </a:r>
          </a:p>
          <a:p>
            <a:pPr>
              <a:buNone/>
            </a:pPr>
            <a:r>
              <a:rPr lang="tr-TR" b="1" dirty="0">
                <a:solidFill>
                  <a:schemeClr val="accent4"/>
                </a:solidFill>
              </a:rPr>
              <a:t>11.Tıbbi eldiven				2 Çift</a:t>
            </a:r>
          </a:p>
          <a:p>
            <a:pPr>
              <a:buNone/>
            </a:pPr>
            <a:r>
              <a:rPr lang="tr-TR" b="1" dirty="0">
                <a:solidFill>
                  <a:schemeClr val="accent5"/>
                </a:solidFill>
              </a:rPr>
              <a:t>12.Açık renk plastik örtü		1 Adet</a:t>
            </a:r>
          </a:p>
          <a:p>
            <a:pPr>
              <a:buNone/>
            </a:pPr>
            <a:r>
              <a:rPr lang="tr-TR" b="1" dirty="0">
                <a:solidFill>
                  <a:schemeClr val="accent6"/>
                </a:solidFill>
              </a:rPr>
              <a:t>13.Not defteri				1 Adet</a:t>
            </a:r>
          </a:p>
          <a:p>
            <a:pPr>
              <a:buNone/>
            </a:pPr>
            <a:r>
              <a:rPr lang="tr-TR" b="1" dirty="0">
                <a:solidFill>
                  <a:srgbClr val="FFC000"/>
                </a:solidFill>
              </a:rPr>
              <a:t>14.Kurşun kalem			1 Adet</a:t>
            </a:r>
          </a:p>
          <a:p>
            <a:pPr>
              <a:buNone/>
            </a:pPr>
            <a:r>
              <a:rPr lang="tr-TR" b="1" dirty="0">
                <a:solidFill>
                  <a:srgbClr val="00B050"/>
                </a:solidFill>
              </a:rPr>
              <a:t>15.İlk yardım el kitabı			1 Adet</a:t>
            </a:r>
          </a:p>
          <a:p>
            <a:pPr>
              <a:buNone/>
            </a:pPr>
            <a:r>
              <a:rPr lang="tr-TR" b="1" dirty="0">
                <a:solidFill>
                  <a:srgbClr val="7030A0"/>
                </a:solidFill>
              </a:rPr>
              <a:t>16.El feneri				1 Adet</a:t>
            </a:r>
          </a:p>
          <a:p>
            <a:pPr>
              <a:buNone/>
            </a:pPr>
            <a:r>
              <a:rPr lang="tr-TR" b="1" dirty="0">
                <a:solidFill>
                  <a:srgbClr val="C00000"/>
                </a:solidFill>
              </a:rPr>
              <a:t>17.Düdük         				1 Adet</a:t>
            </a:r>
          </a:p>
        </p:txBody>
      </p:sp>
      <p:sp>
        <p:nvSpPr>
          <p:cNvPr id="4" name="Slayt Numarası Yer Tutucusu 3"/>
          <p:cNvSpPr>
            <a:spLocks noGrp="1"/>
          </p:cNvSpPr>
          <p:nvPr>
            <p:ph type="sldNum" sz="quarter" idx="12"/>
          </p:nvPr>
        </p:nvSpPr>
        <p:spPr/>
        <p:txBody>
          <a:bodyPr/>
          <a:lstStyle/>
          <a:p>
            <a:fld id="{F302176B-0E47-46AC-8F43-DAB4B8A37D06}" type="slidenum">
              <a:rPr lang="tr-TR" smtClean="0"/>
              <a:t>357</a:t>
            </a:fld>
            <a:endParaRPr lang="tr-TR"/>
          </a:p>
        </p:txBody>
      </p:sp>
    </p:spTree>
    <p:extLst>
      <p:ext uri="{BB962C8B-B14F-4D97-AF65-F5344CB8AC3E}">
        <p14:creationId xmlns:p14="http://schemas.microsoft.com/office/powerpoint/2010/main" val="2569695599"/>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5 İçerik Yer Tutucusu" descr="FB,1765,76,abs-ilk-yardim-cantasi-.jpg"/>
          <p:cNvPicPr>
            <a:picLocks noGrp="1" noChangeAspect="1"/>
          </p:cNvPicPr>
          <p:nvPr>
            <p:ph sz="half" idx="1"/>
          </p:nvPr>
        </p:nvPicPr>
        <p:blipFill>
          <a:blip r:embed="rId2" cstate="print"/>
          <a:stretch>
            <a:fillRect/>
          </a:stretch>
        </p:blipFill>
        <p:spPr>
          <a:xfrm>
            <a:off x="467545" y="620688"/>
            <a:ext cx="7704855" cy="5760640"/>
          </a:xfrm>
        </p:spPr>
      </p:pic>
      <p:sp>
        <p:nvSpPr>
          <p:cNvPr id="3" name="Slayt Numarası Yer Tutucusu 2"/>
          <p:cNvSpPr>
            <a:spLocks noGrp="1"/>
          </p:cNvSpPr>
          <p:nvPr>
            <p:ph type="sldNum" sz="quarter" idx="12"/>
          </p:nvPr>
        </p:nvSpPr>
        <p:spPr/>
        <p:txBody>
          <a:bodyPr/>
          <a:lstStyle/>
          <a:p>
            <a:fld id="{F302176B-0E47-46AC-8F43-DAB4B8A37D06}" type="slidenum">
              <a:rPr lang="tr-TR" smtClean="0"/>
              <a:t>358</a:t>
            </a:fld>
            <a:endParaRPr lang="tr-TR"/>
          </a:p>
        </p:txBody>
      </p:sp>
    </p:spTree>
    <p:extLst>
      <p:ext uri="{BB962C8B-B14F-4D97-AF65-F5344CB8AC3E}">
        <p14:creationId xmlns:p14="http://schemas.microsoft.com/office/powerpoint/2010/main" val="1896362451"/>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548680"/>
            <a:ext cx="8229600" cy="5577483"/>
          </a:xfrm>
        </p:spPr>
        <p:txBody>
          <a:bodyPr/>
          <a:lstStyle/>
          <a:p>
            <a:pPr>
              <a:buNone/>
            </a:pPr>
            <a:r>
              <a:rPr lang="tr-TR" b="1" dirty="0">
                <a:solidFill>
                  <a:srgbClr val="FF0000"/>
                </a:solidFill>
              </a:rPr>
              <a:t>18.Cımbız					1 Adet</a:t>
            </a:r>
          </a:p>
          <a:p>
            <a:pPr>
              <a:buNone/>
            </a:pPr>
            <a:r>
              <a:rPr lang="tr-TR" b="1" dirty="0">
                <a:solidFill>
                  <a:srgbClr val="00B050"/>
                </a:solidFill>
              </a:rPr>
              <a:t>19.Malzeme listesi			1 Adet</a:t>
            </a:r>
          </a:p>
          <a:p>
            <a:pPr>
              <a:buNone/>
            </a:pPr>
            <a:r>
              <a:rPr lang="tr-TR" b="1" dirty="0">
                <a:solidFill>
                  <a:srgbClr val="FFC000"/>
                </a:solidFill>
              </a:rPr>
              <a:t>20.Alüminyum yanık örtüsü 	1 Adet</a:t>
            </a:r>
          </a:p>
          <a:p>
            <a:pPr>
              <a:buNone/>
            </a:pPr>
            <a:endParaRPr lang="tr-TR" b="1" dirty="0">
              <a:solidFill>
                <a:srgbClr val="FFC000"/>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t>359</a:t>
            </a:fld>
            <a:endParaRPr lang="tr-TR"/>
          </a:p>
        </p:txBody>
      </p:sp>
    </p:spTree>
    <p:extLst>
      <p:ext uri="{BB962C8B-B14F-4D97-AF65-F5344CB8AC3E}">
        <p14:creationId xmlns:p14="http://schemas.microsoft.com/office/powerpoint/2010/main" val="2046678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body" sz="half" idx="1"/>
          </p:nvPr>
        </p:nvSpPr>
        <p:spPr>
          <a:xfrm>
            <a:off x="827088" y="1989138"/>
            <a:ext cx="8075612" cy="4530725"/>
          </a:xfrm>
        </p:spPr>
        <p:txBody>
          <a:bodyPr/>
          <a:lstStyle/>
          <a:p>
            <a:pPr eaLnBrk="1" hangingPunct="1">
              <a:buClr>
                <a:srgbClr val="CC0000"/>
              </a:buClr>
              <a:buFont typeface="Wingdings" pitchFamily="2" charset="2"/>
              <a:buChar char="Ø"/>
            </a:pPr>
            <a:endParaRPr lang="tr-TR" altLang="tr-TR" sz="2400" b="1" dirty="0">
              <a:latin typeface="Arial" charset="0"/>
            </a:endParaRPr>
          </a:p>
          <a:p>
            <a:pPr eaLnBrk="1" hangingPunct="1">
              <a:buClr>
                <a:srgbClr val="CC0000"/>
              </a:buClr>
              <a:buFont typeface="Wingdings" pitchFamily="2" charset="2"/>
              <a:buChar char="Ø"/>
            </a:pPr>
            <a:endParaRPr lang="tr-TR" altLang="tr-TR" sz="2400" b="1" dirty="0">
              <a:latin typeface="Arial" charset="0"/>
            </a:endParaRPr>
          </a:p>
          <a:p>
            <a:pPr eaLnBrk="1" hangingPunct="1">
              <a:buClr>
                <a:srgbClr val="CC0000"/>
              </a:buClr>
              <a:buFont typeface="Wingdings" pitchFamily="2" charset="2"/>
              <a:buChar char="Ø"/>
            </a:pPr>
            <a:r>
              <a:rPr lang="tr-TR" altLang="tr-TR" sz="2400" b="1" dirty="0">
                <a:latin typeface="Arial" charset="0"/>
              </a:rPr>
              <a:t>Hasta/yaralı  ve olay hakkındaki bilgiler kaydedilmelidir.</a:t>
            </a:r>
          </a:p>
          <a:p>
            <a:pPr eaLnBrk="1" hangingPunct="1">
              <a:buFont typeface="Wingdings" pitchFamily="2" charset="2"/>
              <a:buChar char="Ø"/>
            </a:pPr>
            <a:endParaRPr lang="tr-TR" altLang="tr-TR" sz="2400" b="1" dirty="0">
              <a:latin typeface="Arial" charset="0"/>
            </a:endParaRPr>
          </a:p>
          <a:p>
            <a:pPr eaLnBrk="1" hangingPunct="1">
              <a:buClr>
                <a:srgbClr val="CC0000"/>
              </a:buClr>
              <a:buFont typeface="Wingdings" pitchFamily="2" charset="2"/>
              <a:buChar char="Ø"/>
            </a:pPr>
            <a:r>
              <a:rPr lang="tr-TR" altLang="tr-TR" sz="2400" b="1" dirty="0">
                <a:latin typeface="Arial" charset="0"/>
              </a:rPr>
              <a:t>Yardım ekibi gelene kadar olay yerinde kalınmalıdır</a:t>
            </a:r>
          </a:p>
          <a:p>
            <a:pPr eaLnBrk="1" hangingPunct="1">
              <a:buFont typeface="Wingdings" pitchFamily="2" charset="2"/>
              <a:buChar char="Ø"/>
            </a:pPr>
            <a:endParaRPr lang="tr-TR" altLang="tr-TR" sz="2400" b="1" dirty="0">
              <a:latin typeface="Arial" charset="0"/>
            </a:endParaRPr>
          </a:p>
          <a:p>
            <a:pPr eaLnBrk="1" hangingPunct="1">
              <a:buClr>
                <a:srgbClr val="CC0000"/>
              </a:buClr>
              <a:buFont typeface="Wingdings" pitchFamily="2" charset="2"/>
              <a:buChar char="Ø"/>
            </a:pPr>
            <a:r>
              <a:rPr lang="tr-TR" altLang="tr-TR" sz="2400" b="1" dirty="0">
                <a:latin typeface="Arial" charset="0"/>
              </a:rPr>
              <a:t>Hasta/yaralının  endişeleri giderilmeli, nazik ve hoşgörülü davranılmalıdır.	</a:t>
            </a:r>
          </a:p>
          <a:p>
            <a:pPr eaLnBrk="1" hangingPunct="1">
              <a:buFont typeface="Wingdings" pitchFamily="2" charset="2"/>
              <a:buChar char="Ø"/>
            </a:pPr>
            <a:endParaRPr lang="tr-TR" altLang="tr-TR" sz="2400" b="1" dirty="0">
              <a:latin typeface="Arial" charset="0"/>
            </a:endParaRPr>
          </a:p>
          <a:p>
            <a:pPr eaLnBrk="1" hangingPunct="1">
              <a:buFont typeface="Wingdings" pitchFamily="2" charset="2"/>
              <a:buChar char="Ø"/>
            </a:pPr>
            <a:endParaRPr lang="tr-TR" altLang="tr-TR" sz="2400" b="1" dirty="0">
              <a:latin typeface="Arial" charset="0"/>
            </a:endParaRPr>
          </a:p>
          <a:p>
            <a:pPr eaLnBrk="1" hangingPunct="1">
              <a:buFont typeface="Wingdings" pitchFamily="2" charset="2"/>
              <a:buNone/>
            </a:pPr>
            <a:endParaRPr lang="tr-TR" altLang="tr-TR" sz="2400" b="1" dirty="0">
              <a:latin typeface="Arial" charset="0"/>
            </a:endParaRPr>
          </a:p>
        </p:txBody>
      </p:sp>
      <p:sp>
        <p:nvSpPr>
          <p:cNvPr id="14339" name="Rectangle 5"/>
          <p:cNvSpPr>
            <a:spLocks noChangeArrowheads="1"/>
          </p:cNvSpPr>
          <p:nvPr/>
        </p:nvSpPr>
        <p:spPr bwMode="auto">
          <a:xfrm>
            <a:off x="428625" y="428625"/>
            <a:ext cx="87153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Comic Sans MS" pitchFamily="66" charset="0"/>
                <a:cs typeface="Arial" charset="0"/>
              </a:defRPr>
            </a:lvl1pPr>
            <a:lvl2pPr marL="742950" indent="-285750" eaLnBrk="0" hangingPunct="0">
              <a:defRPr sz="1200" b="1">
                <a:solidFill>
                  <a:schemeClr val="tx1"/>
                </a:solidFill>
                <a:latin typeface="Comic Sans MS" pitchFamily="66" charset="0"/>
                <a:cs typeface="Arial" charset="0"/>
              </a:defRPr>
            </a:lvl2pPr>
            <a:lvl3pPr marL="1143000" indent="-228600" eaLnBrk="0" hangingPunct="0">
              <a:defRPr sz="1200" b="1">
                <a:solidFill>
                  <a:schemeClr val="tx1"/>
                </a:solidFill>
                <a:latin typeface="Comic Sans MS" pitchFamily="66" charset="0"/>
                <a:cs typeface="Arial" charset="0"/>
              </a:defRPr>
            </a:lvl3pPr>
            <a:lvl4pPr marL="1600200" indent="-228600" eaLnBrk="0" hangingPunct="0">
              <a:defRPr sz="1200" b="1">
                <a:solidFill>
                  <a:schemeClr val="tx1"/>
                </a:solidFill>
                <a:latin typeface="Comic Sans MS" pitchFamily="66" charset="0"/>
                <a:cs typeface="Arial" charset="0"/>
              </a:defRPr>
            </a:lvl4pPr>
            <a:lvl5pPr marL="2057400" indent="-228600" eaLnBrk="0" hangingPunct="0">
              <a:defRPr sz="1200" b="1">
                <a:solidFill>
                  <a:schemeClr val="tx1"/>
                </a:solidFill>
                <a:latin typeface="Comic Sans MS" pitchFamily="66" charset="0"/>
                <a:cs typeface="Arial" charset="0"/>
              </a:defRPr>
            </a:lvl5pPr>
            <a:lvl6pPr marL="2514600" indent="-228600" eaLnBrk="0" fontAlgn="base" hangingPunct="0">
              <a:spcBef>
                <a:spcPct val="0"/>
              </a:spcBef>
              <a:spcAft>
                <a:spcPct val="0"/>
              </a:spcAft>
              <a:defRPr sz="1200" b="1">
                <a:solidFill>
                  <a:schemeClr val="tx1"/>
                </a:solidFill>
                <a:latin typeface="Comic Sans MS" pitchFamily="66" charset="0"/>
                <a:cs typeface="Arial" charset="0"/>
              </a:defRPr>
            </a:lvl6pPr>
            <a:lvl7pPr marL="2971800" indent="-228600" eaLnBrk="0" fontAlgn="base" hangingPunct="0">
              <a:spcBef>
                <a:spcPct val="0"/>
              </a:spcBef>
              <a:spcAft>
                <a:spcPct val="0"/>
              </a:spcAft>
              <a:defRPr sz="1200" b="1">
                <a:solidFill>
                  <a:schemeClr val="tx1"/>
                </a:solidFill>
                <a:latin typeface="Comic Sans MS" pitchFamily="66" charset="0"/>
                <a:cs typeface="Arial" charset="0"/>
              </a:defRPr>
            </a:lvl7pPr>
            <a:lvl8pPr marL="3429000" indent="-228600" eaLnBrk="0" fontAlgn="base" hangingPunct="0">
              <a:spcBef>
                <a:spcPct val="0"/>
              </a:spcBef>
              <a:spcAft>
                <a:spcPct val="0"/>
              </a:spcAft>
              <a:defRPr sz="1200" b="1">
                <a:solidFill>
                  <a:schemeClr val="tx1"/>
                </a:solidFill>
                <a:latin typeface="Comic Sans MS" pitchFamily="66" charset="0"/>
                <a:cs typeface="Arial" charset="0"/>
              </a:defRPr>
            </a:lvl8pPr>
            <a:lvl9pPr marL="3886200" indent="-228600" eaLnBrk="0" fontAlgn="base" hangingPunct="0">
              <a:spcBef>
                <a:spcPct val="0"/>
              </a:spcBef>
              <a:spcAft>
                <a:spcPct val="0"/>
              </a:spcAft>
              <a:defRPr sz="1200" b="1">
                <a:solidFill>
                  <a:schemeClr val="tx1"/>
                </a:solidFill>
                <a:latin typeface="Comic Sans MS" pitchFamily="66" charset="0"/>
                <a:cs typeface="Arial" charset="0"/>
              </a:defRPr>
            </a:lvl9pPr>
          </a:lstStyle>
          <a:p>
            <a:pPr algn="ctr"/>
            <a:r>
              <a:rPr lang="tr-TR" altLang="tr-TR" sz="3200">
                <a:solidFill>
                  <a:srgbClr val="CC0000"/>
                </a:solidFill>
                <a:latin typeface="Arial" charset="0"/>
              </a:rPr>
              <a:t>OLAY YERİNİN </a:t>
            </a:r>
          </a:p>
          <a:p>
            <a:pPr algn="ctr"/>
            <a:r>
              <a:rPr lang="tr-TR" altLang="tr-TR" sz="3200">
                <a:solidFill>
                  <a:srgbClr val="CC0000"/>
                </a:solidFill>
                <a:latin typeface="Arial" charset="0"/>
              </a:rPr>
              <a:t>DEĞERLENDİRİLMESİNDE </a:t>
            </a:r>
            <a:br>
              <a:rPr lang="tr-TR" altLang="tr-TR" sz="3200">
                <a:solidFill>
                  <a:srgbClr val="CC0000"/>
                </a:solidFill>
                <a:latin typeface="Arial" charset="0"/>
              </a:rPr>
            </a:br>
            <a:r>
              <a:rPr lang="tr-TR" altLang="tr-TR" sz="3200">
                <a:solidFill>
                  <a:srgbClr val="CC0000"/>
                </a:solidFill>
                <a:latin typeface="Arial" charset="0"/>
              </a:rPr>
              <a:t>YAPILACAK İŞLER</a:t>
            </a:r>
            <a:endParaRPr lang="tr-TR" altLang="tr-TR" sz="3200">
              <a:solidFill>
                <a:srgbClr val="CC0000"/>
              </a:solidFill>
            </a:endParaRP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36</a:t>
            </a:fld>
            <a:endParaRPr lang="tr-TR"/>
          </a:p>
        </p:txBody>
      </p:sp>
    </p:spTree>
    <p:extLst>
      <p:ext uri="{BB962C8B-B14F-4D97-AF65-F5344CB8AC3E}">
        <p14:creationId xmlns:p14="http://schemas.microsoft.com/office/powerpoint/2010/main" val="620312520"/>
      </p:ext>
    </p:extLst>
  </p:cSld>
  <p:clrMapOvr>
    <a:masterClrMapping/>
  </p:clrMapOvr>
  <p:transition>
    <p:random/>
  </p:transition>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WordArt 4"/>
          <p:cNvSpPr>
            <a:spLocks noChangeArrowheads="1" noChangeShapeType="1" noTextEdit="1"/>
          </p:cNvSpPr>
          <p:nvPr/>
        </p:nvSpPr>
        <p:spPr bwMode="auto">
          <a:xfrm>
            <a:off x="971550" y="4365625"/>
            <a:ext cx="7143750" cy="1641475"/>
          </a:xfrm>
          <a:prstGeom prst="rect">
            <a:avLst/>
          </a:prstGeom>
        </p:spPr>
        <p:txBody>
          <a:bodyPr wrap="none" fromWordArt="1">
            <a:prstTxWarp prst="textDoubleWave1">
              <a:avLst>
                <a:gd name="adj1" fmla="val 6500"/>
                <a:gd name="adj2" fmla="val 0"/>
              </a:avLst>
            </a:prstTxWarp>
          </a:bodyPr>
          <a:lstStyle/>
          <a:p>
            <a:pPr algn="ctr"/>
            <a:r>
              <a:rPr lang="tr-TR" sz="8000" kern="10" spc="-800">
                <a:ln w="12700">
                  <a:solidFill>
                    <a:srgbClr val="000099"/>
                  </a:solidFill>
                  <a:round/>
                  <a:headEnd/>
                  <a:tailEnd/>
                </a:ln>
                <a:solidFill>
                  <a:srgbClr val="33CCFF"/>
                </a:solidFill>
                <a:effectLst>
                  <a:outerShdw dist="125724" dir="18900000" algn="ctr" rotWithShape="0">
                    <a:srgbClr val="000099"/>
                  </a:outerShdw>
                </a:effectLst>
                <a:latin typeface="Comic Sans MS"/>
              </a:rPr>
              <a:t>TEŞEKKÜRLER</a:t>
            </a:r>
          </a:p>
        </p:txBody>
      </p:sp>
      <p:pic>
        <p:nvPicPr>
          <p:cNvPr id="26627" name="Picture 3" descr="C:\Documents and Settings\ozge.akdag\Desktop\MANZARA RESİMLERİ\05197kh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0"/>
            <a:ext cx="9644063" cy="664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360</a:t>
            </a:fld>
            <a:endParaRPr lang="tr-TR"/>
          </a:p>
        </p:txBody>
      </p:sp>
    </p:spTree>
    <p:extLst>
      <p:ext uri="{BB962C8B-B14F-4D97-AF65-F5344CB8AC3E}">
        <p14:creationId xmlns:p14="http://schemas.microsoft.com/office/powerpoint/2010/main" val="22958197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WordArt 4"/>
          <p:cNvSpPr>
            <a:spLocks noChangeArrowheads="1" noChangeShapeType="1" noTextEdit="1"/>
          </p:cNvSpPr>
          <p:nvPr/>
        </p:nvSpPr>
        <p:spPr bwMode="auto">
          <a:xfrm>
            <a:off x="971550" y="4365625"/>
            <a:ext cx="7143750" cy="1641475"/>
          </a:xfrm>
          <a:prstGeom prst="rect">
            <a:avLst/>
          </a:prstGeom>
        </p:spPr>
        <p:txBody>
          <a:bodyPr wrap="none" fromWordArt="1">
            <a:prstTxWarp prst="textDoubleWave1">
              <a:avLst>
                <a:gd name="adj1" fmla="val 6500"/>
                <a:gd name="adj2" fmla="val 0"/>
              </a:avLst>
            </a:prstTxWarp>
          </a:bodyPr>
          <a:lstStyle/>
          <a:p>
            <a:pPr algn="ctr"/>
            <a:r>
              <a:rPr lang="tr-TR" sz="8000" kern="10" spc="-800">
                <a:ln w="12700">
                  <a:solidFill>
                    <a:srgbClr val="000099"/>
                  </a:solidFill>
                  <a:round/>
                  <a:headEnd/>
                  <a:tailEnd/>
                </a:ln>
                <a:solidFill>
                  <a:srgbClr val="33CCFF"/>
                </a:solidFill>
                <a:effectLst>
                  <a:outerShdw dist="125724" dir="18900000" algn="ctr" rotWithShape="0">
                    <a:srgbClr val="000099"/>
                  </a:outerShdw>
                </a:effectLst>
                <a:latin typeface="Comic Sans MS"/>
              </a:rPr>
              <a:t>TEŞEKKÜRLER</a:t>
            </a:r>
          </a:p>
        </p:txBody>
      </p:sp>
      <p:pic>
        <p:nvPicPr>
          <p:cNvPr id="15363" name="Picture 3" descr="C:\Documents and Settings\ozge.akdag\Desktop\MANZARA RESİMLERİ\ağaçç.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0"/>
            <a:ext cx="95011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37</a:t>
            </a:fld>
            <a:endParaRPr lang="tr-TR"/>
          </a:p>
        </p:txBody>
      </p:sp>
    </p:spTree>
    <p:extLst>
      <p:ext uri="{BB962C8B-B14F-4D97-AF65-F5344CB8AC3E}">
        <p14:creationId xmlns:p14="http://schemas.microsoft.com/office/powerpoint/2010/main" val="17535082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body" sz="half" idx="1"/>
          </p:nvPr>
        </p:nvSpPr>
        <p:spPr>
          <a:xfrm>
            <a:off x="468313" y="2327275"/>
            <a:ext cx="8075612" cy="2316163"/>
          </a:xfrm>
        </p:spPr>
        <p:txBody>
          <a:bodyPr/>
          <a:lstStyle/>
          <a:p>
            <a:pPr algn="ctr" eaLnBrk="1" hangingPunct="1">
              <a:buFont typeface="Wingdings" pitchFamily="2" charset="2"/>
              <a:buNone/>
            </a:pPr>
            <a:endParaRPr lang="tr-TR" altLang="tr-TR" sz="4400" b="1">
              <a:solidFill>
                <a:srgbClr val="CC0000"/>
              </a:solidFill>
              <a:latin typeface="Arial" charset="0"/>
            </a:endParaRPr>
          </a:p>
          <a:p>
            <a:pPr algn="ctr" eaLnBrk="1" hangingPunct="1">
              <a:buFont typeface="Wingdings" pitchFamily="2" charset="2"/>
              <a:buNone/>
            </a:pPr>
            <a:r>
              <a:rPr lang="tr-TR" altLang="tr-TR" sz="4400" b="1">
                <a:solidFill>
                  <a:srgbClr val="CC0000"/>
                </a:solidFill>
                <a:latin typeface="Arial" charset="0"/>
              </a:rPr>
              <a:t>İNSAN VÜCUDU </a:t>
            </a: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38</a:t>
            </a:fld>
            <a:endParaRPr lang="tr-TR"/>
          </a:p>
        </p:txBody>
      </p:sp>
    </p:spTree>
    <p:extLst>
      <p:ext uri="{BB962C8B-B14F-4D97-AF65-F5344CB8AC3E}">
        <p14:creationId xmlns:p14="http://schemas.microsoft.com/office/powerpoint/2010/main" val="1867190758"/>
      </p:ext>
    </p:extLst>
  </p:cSld>
  <p:clrMapOvr>
    <a:masterClrMapping/>
  </p:clrMapOvr>
  <p:transition>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714500" y="785813"/>
            <a:ext cx="6350000" cy="895350"/>
          </a:xfrm>
        </p:spPr>
        <p:txBody>
          <a:bodyPr>
            <a:normAutofit fontScale="90000"/>
          </a:bodyPr>
          <a:lstStyle/>
          <a:p>
            <a:pPr algn="ctr" eaLnBrk="1" hangingPunct="1"/>
            <a:r>
              <a:rPr lang="tr-TR" altLang="tr-TR" sz="3200" b="1" dirty="0">
                <a:solidFill>
                  <a:srgbClr val="CC0000"/>
                </a:solidFill>
                <a:latin typeface="Arial" charset="0"/>
              </a:rPr>
              <a:t>İNSAN VÜCUDUNU OLUŞTURAN YAPILAR</a:t>
            </a:r>
          </a:p>
        </p:txBody>
      </p:sp>
      <p:sp>
        <p:nvSpPr>
          <p:cNvPr id="5123" name="Rectangle 3"/>
          <p:cNvSpPr>
            <a:spLocks noGrp="1" noChangeArrowheads="1"/>
          </p:cNvSpPr>
          <p:nvPr>
            <p:ph type="body" sz="half" idx="1"/>
          </p:nvPr>
        </p:nvSpPr>
        <p:spPr>
          <a:xfrm>
            <a:off x="467544" y="2420888"/>
            <a:ext cx="4071937" cy="2887662"/>
          </a:xfrm>
        </p:spPr>
        <p:txBody>
          <a:bodyPr>
            <a:normAutofit fontScale="92500" lnSpcReduction="20000"/>
          </a:bodyPr>
          <a:lstStyle/>
          <a:p>
            <a:pPr eaLnBrk="1" hangingPunct="1">
              <a:lnSpc>
                <a:spcPct val="90000"/>
              </a:lnSpc>
              <a:buFont typeface="Wingdings" pitchFamily="2" charset="2"/>
              <a:buNone/>
            </a:pPr>
            <a:endParaRPr lang="tr-TR" altLang="tr-TR" sz="2400" b="1" dirty="0">
              <a:latin typeface="Arial" charset="0"/>
            </a:endParaRPr>
          </a:p>
          <a:p>
            <a:pPr eaLnBrk="1" hangingPunct="1">
              <a:lnSpc>
                <a:spcPct val="90000"/>
              </a:lnSpc>
              <a:buFont typeface="Wingdings" pitchFamily="2" charset="2"/>
              <a:buNone/>
            </a:pPr>
            <a:endParaRPr lang="tr-TR" altLang="tr-TR" sz="2400" b="1" dirty="0">
              <a:latin typeface="Arial" charset="0"/>
            </a:endParaRPr>
          </a:p>
          <a:p>
            <a:pPr eaLnBrk="1" hangingPunct="1">
              <a:lnSpc>
                <a:spcPct val="90000"/>
              </a:lnSpc>
              <a:buFont typeface="Wingdings" pitchFamily="2" charset="2"/>
              <a:buNone/>
            </a:pPr>
            <a:r>
              <a:rPr lang="tr-TR" altLang="tr-TR" sz="2400" b="1" dirty="0">
                <a:solidFill>
                  <a:srgbClr val="C00000"/>
                </a:solidFill>
                <a:latin typeface="Arial" charset="0"/>
              </a:rPr>
              <a:t>HÜCRE: </a:t>
            </a:r>
            <a:r>
              <a:rPr lang="tr-TR" altLang="tr-TR" sz="2400" b="1" dirty="0">
                <a:latin typeface="Arial" charset="0"/>
              </a:rPr>
              <a:t>İnsan vücudunun en temel yapı taşıdır. </a:t>
            </a:r>
          </a:p>
          <a:p>
            <a:pPr eaLnBrk="1" hangingPunct="1">
              <a:lnSpc>
                <a:spcPct val="90000"/>
              </a:lnSpc>
              <a:buFont typeface="Wingdings" pitchFamily="2" charset="2"/>
              <a:buNone/>
            </a:pPr>
            <a:r>
              <a:rPr lang="tr-TR" altLang="tr-TR" sz="2400" b="1" dirty="0">
                <a:latin typeface="Arial" charset="0"/>
              </a:rPr>
              <a:t>	</a:t>
            </a:r>
          </a:p>
          <a:p>
            <a:pPr eaLnBrk="1" hangingPunct="1">
              <a:lnSpc>
                <a:spcPct val="90000"/>
              </a:lnSpc>
              <a:buFont typeface="Wingdings" pitchFamily="2" charset="2"/>
              <a:buNone/>
            </a:pPr>
            <a:endParaRPr lang="tr-TR" altLang="tr-TR" sz="2400" b="1" dirty="0">
              <a:latin typeface="Arial" charset="0"/>
            </a:endParaRPr>
          </a:p>
          <a:p>
            <a:pPr eaLnBrk="1" hangingPunct="1">
              <a:lnSpc>
                <a:spcPct val="90000"/>
              </a:lnSpc>
              <a:buFont typeface="Wingdings" pitchFamily="2" charset="2"/>
              <a:buNone/>
            </a:pPr>
            <a:endParaRPr lang="tr-TR" altLang="tr-TR" sz="2400" b="1" dirty="0">
              <a:latin typeface="Arial" charset="0"/>
            </a:endParaRPr>
          </a:p>
          <a:p>
            <a:pPr eaLnBrk="1" hangingPunct="1">
              <a:lnSpc>
                <a:spcPct val="90000"/>
              </a:lnSpc>
              <a:buFont typeface="Wingdings" pitchFamily="2" charset="2"/>
              <a:buNone/>
            </a:pPr>
            <a:r>
              <a:rPr lang="tr-TR" altLang="tr-TR" sz="2400" b="1" dirty="0">
                <a:latin typeface="Arial" charset="0"/>
              </a:rPr>
              <a:t>						</a:t>
            </a:r>
          </a:p>
          <a:p>
            <a:pPr eaLnBrk="1" hangingPunct="1">
              <a:lnSpc>
                <a:spcPct val="90000"/>
              </a:lnSpc>
              <a:buFont typeface="Wingdings" pitchFamily="2" charset="2"/>
              <a:buNone/>
            </a:pPr>
            <a:endParaRPr lang="tr-TR" altLang="tr-TR" sz="2400" dirty="0">
              <a:latin typeface="Arial" charset="0"/>
            </a:endParaRPr>
          </a:p>
        </p:txBody>
      </p:sp>
      <p:pic>
        <p:nvPicPr>
          <p:cNvPr id="5124" name="3 Resim" descr="hucre%20lizozo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2351032"/>
            <a:ext cx="4541962" cy="3976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39</a:t>
            </a:fld>
            <a:endParaRPr lang="tr-TR"/>
          </a:p>
        </p:txBody>
      </p:sp>
    </p:spTree>
    <p:extLst>
      <p:ext uri="{BB962C8B-B14F-4D97-AF65-F5344CB8AC3E}">
        <p14:creationId xmlns:p14="http://schemas.microsoft.com/office/powerpoint/2010/main" val="2350059390"/>
      </p:ext>
    </p:extLst>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42938" y="3429000"/>
            <a:ext cx="8229600" cy="1139825"/>
          </a:xfrm>
        </p:spPr>
        <p:txBody>
          <a:bodyPr>
            <a:normAutofit fontScale="90000"/>
          </a:bodyPr>
          <a:lstStyle/>
          <a:p>
            <a:pPr algn="ctr" eaLnBrk="1" hangingPunct="1"/>
            <a:r>
              <a:rPr lang="tr-TR" altLang="tr-TR" sz="5400" b="1">
                <a:solidFill>
                  <a:srgbClr val="C00000"/>
                </a:solidFill>
                <a:latin typeface="Arial" charset="0"/>
              </a:rPr>
              <a:t>İLK YARDIM </a:t>
            </a:r>
            <a:br>
              <a:rPr lang="tr-TR" altLang="tr-TR" sz="5400" b="1">
                <a:solidFill>
                  <a:srgbClr val="C00000"/>
                </a:solidFill>
                <a:latin typeface="Arial" charset="0"/>
              </a:rPr>
            </a:br>
            <a:r>
              <a:rPr lang="tr-TR" altLang="tr-TR" sz="5400" b="1">
                <a:solidFill>
                  <a:srgbClr val="C00000"/>
                </a:solidFill>
                <a:latin typeface="Arial" charset="0"/>
              </a:rPr>
              <a:t>TEMEL UYGULAMALARI             </a:t>
            </a:r>
            <a:endParaRPr lang="en-US" altLang="tr-TR" sz="5400" b="1">
              <a:solidFill>
                <a:srgbClr val="C00000"/>
              </a:solidFill>
              <a:latin typeface="Arial" charset="0"/>
            </a:endParaRPr>
          </a:p>
        </p:txBody>
      </p:sp>
      <p:sp>
        <p:nvSpPr>
          <p:cNvPr id="3" name="Slayt Numarası Yer Tutucusu 2"/>
          <p:cNvSpPr>
            <a:spLocks noGrp="1"/>
          </p:cNvSpPr>
          <p:nvPr>
            <p:ph type="sldNum" sz="quarter" idx="12"/>
          </p:nvPr>
        </p:nvSpPr>
        <p:spPr/>
        <p:txBody>
          <a:bodyPr/>
          <a:lstStyle/>
          <a:p>
            <a:fld id="{F302176B-0E47-46AC-8F43-DAB4B8A37D06}" type="slidenum">
              <a:rPr lang="tr-TR" smtClean="0"/>
              <a:t>4</a:t>
            </a:fld>
            <a:endParaRPr lang="tr-TR"/>
          </a:p>
        </p:txBody>
      </p:sp>
    </p:spTree>
    <p:extLst>
      <p:ext uri="{BB962C8B-B14F-4D97-AF65-F5344CB8AC3E}">
        <p14:creationId xmlns:p14="http://schemas.microsoft.com/office/powerpoint/2010/main" val="38776746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714500" y="785813"/>
            <a:ext cx="6350000" cy="895350"/>
          </a:xfrm>
        </p:spPr>
        <p:txBody>
          <a:bodyPr>
            <a:normAutofit fontScale="90000"/>
          </a:bodyPr>
          <a:lstStyle/>
          <a:p>
            <a:pPr algn="ctr" eaLnBrk="1" hangingPunct="1"/>
            <a:r>
              <a:rPr lang="tr-TR" altLang="tr-TR" sz="3200" b="1">
                <a:solidFill>
                  <a:srgbClr val="CC0000"/>
                </a:solidFill>
                <a:latin typeface="Arial" charset="0"/>
              </a:rPr>
              <a:t>İNSAN VÜCUDUNU OLUŞTURAN YAPILAR</a:t>
            </a:r>
          </a:p>
        </p:txBody>
      </p:sp>
      <p:sp>
        <p:nvSpPr>
          <p:cNvPr id="6147" name="Rectangle 3"/>
          <p:cNvSpPr>
            <a:spLocks noGrp="1" noChangeArrowheads="1"/>
          </p:cNvSpPr>
          <p:nvPr>
            <p:ph type="body" sz="half" idx="1"/>
          </p:nvPr>
        </p:nvSpPr>
        <p:spPr>
          <a:xfrm>
            <a:off x="714375" y="2327275"/>
            <a:ext cx="8001000" cy="4173538"/>
          </a:xfrm>
        </p:spPr>
        <p:txBody>
          <a:bodyPr/>
          <a:lstStyle/>
          <a:p>
            <a:pPr eaLnBrk="1" hangingPunct="1">
              <a:lnSpc>
                <a:spcPct val="90000"/>
              </a:lnSpc>
              <a:buFont typeface="Wingdings" pitchFamily="2" charset="2"/>
              <a:buNone/>
            </a:pPr>
            <a:endParaRPr lang="tr-TR" altLang="tr-TR" sz="2400" b="1" dirty="0">
              <a:latin typeface="Arial" charset="0"/>
            </a:endParaRPr>
          </a:p>
          <a:p>
            <a:pPr eaLnBrk="1" hangingPunct="1">
              <a:lnSpc>
                <a:spcPct val="90000"/>
              </a:lnSpc>
              <a:buFont typeface="Wingdings" pitchFamily="2" charset="2"/>
              <a:buNone/>
            </a:pPr>
            <a:r>
              <a:rPr lang="tr-TR" altLang="tr-TR" sz="2400" b="1" dirty="0">
                <a:solidFill>
                  <a:srgbClr val="C00000"/>
                </a:solidFill>
                <a:latin typeface="Arial" charset="0"/>
              </a:rPr>
              <a:t>DOKU: </a:t>
            </a:r>
            <a:r>
              <a:rPr lang="tr-TR" altLang="tr-TR" sz="2400" b="1" dirty="0">
                <a:latin typeface="Arial" charset="0"/>
              </a:rPr>
              <a:t>Aynı özellik ve işleve sahip hücre grubunun   </a:t>
            </a:r>
          </a:p>
          <a:p>
            <a:pPr eaLnBrk="1" hangingPunct="1">
              <a:lnSpc>
                <a:spcPct val="90000"/>
              </a:lnSpc>
              <a:buFont typeface="Wingdings" pitchFamily="2" charset="2"/>
              <a:buNone/>
            </a:pPr>
            <a:r>
              <a:rPr lang="tr-TR" altLang="tr-TR" sz="2400" b="1" dirty="0">
                <a:latin typeface="Arial" charset="0"/>
              </a:rPr>
              <a:t>oluşturduğu yapılardır (</a:t>
            </a:r>
            <a:r>
              <a:rPr lang="tr-TR" altLang="tr-TR" sz="2400" b="1" dirty="0" err="1">
                <a:latin typeface="Arial" charset="0"/>
              </a:rPr>
              <a:t>Epitel</a:t>
            </a:r>
            <a:r>
              <a:rPr lang="tr-TR" altLang="tr-TR" sz="2400" b="1" dirty="0">
                <a:latin typeface="Arial" charset="0"/>
              </a:rPr>
              <a:t> doku, bağ dokusu, kas</a:t>
            </a:r>
          </a:p>
          <a:p>
            <a:pPr eaLnBrk="1" hangingPunct="1">
              <a:lnSpc>
                <a:spcPct val="90000"/>
              </a:lnSpc>
              <a:buFont typeface="Wingdings" pitchFamily="2" charset="2"/>
              <a:buNone/>
            </a:pPr>
            <a:r>
              <a:rPr lang="tr-TR" altLang="tr-TR" sz="2400" b="1" dirty="0">
                <a:latin typeface="Arial" charset="0"/>
              </a:rPr>
              <a:t>dokusu, sinir dokusu).</a:t>
            </a:r>
          </a:p>
          <a:p>
            <a:pPr eaLnBrk="1" hangingPunct="1">
              <a:lnSpc>
                <a:spcPct val="90000"/>
              </a:lnSpc>
              <a:buFont typeface="Wingdings" pitchFamily="2" charset="2"/>
              <a:buNone/>
            </a:pPr>
            <a:endParaRPr lang="tr-TR" altLang="tr-TR" sz="2400" b="1" dirty="0">
              <a:latin typeface="Arial" charset="0"/>
            </a:endParaRPr>
          </a:p>
          <a:p>
            <a:pPr eaLnBrk="1" hangingPunct="1">
              <a:lnSpc>
                <a:spcPct val="90000"/>
              </a:lnSpc>
              <a:buFont typeface="Wingdings" pitchFamily="2" charset="2"/>
              <a:buNone/>
            </a:pPr>
            <a:r>
              <a:rPr lang="tr-TR" altLang="tr-TR" sz="2400" b="1" dirty="0">
                <a:solidFill>
                  <a:srgbClr val="C00000"/>
                </a:solidFill>
                <a:latin typeface="Arial" charset="0"/>
              </a:rPr>
              <a:t>ORGAN: </a:t>
            </a:r>
            <a:r>
              <a:rPr lang="tr-TR" altLang="tr-TR" sz="2400" b="1" dirty="0">
                <a:latin typeface="Arial" charset="0"/>
              </a:rPr>
              <a:t>Kendine özgü görevleri olan dokuların bir</a:t>
            </a:r>
          </a:p>
          <a:p>
            <a:pPr eaLnBrk="1" hangingPunct="1">
              <a:lnSpc>
                <a:spcPct val="90000"/>
              </a:lnSpc>
              <a:buFont typeface="Wingdings" pitchFamily="2" charset="2"/>
              <a:buNone/>
            </a:pPr>
            <a:r>
              <a:rPr lang="tr-TR" altLang="tr-TR" sz="2400" b="1" dirty="0">
                <a:latin typeface="Arial" charset="0"/>
              </a:rPr>
              <a:t>araya gelmesi ile oluşan yapılardır (kalp, akciğer, mide, pankreas, beyin vb. ).</a:t>
            </a:r>
          </a:p>
          <a:p>
            <a:pPr eaLnBrk="1" hangingPunct="1">
              <a:lnSpc>
                <a:spcPct val="90000"/>
              </a:lnSpc>
              <a:buFont typeface="Wingdings" pitchFamily="2" charset="2"/>
              <a:buNone/>
            </a:pPr>
            <a:endParaRPr lang="tr-TR" altLang="tr-TR" sz="2400" b="1" dirty="0">
              <a:latin typeface="Arial" charset="0"/>
            </a:endParaRPr>
          </a:p>
          <a:p>
            <a:pPr eaLnBrk="1" hangingPunct="1">
              <a:lnSpc>
                <a:spcPct val="90000"/>
              </a:lnSpc>
              <a:buClr>
                <a:srgbClr val="C00000"/>
              </a:buClr>
              <a:buFont typeface="Wingdings" pitchFamily="2" charset="2"/>
              <a:buNone/>
            </a:pPr>
            <a:r>
              <a:rPr lang="tr-TR" altLang="tr-TR" sz="2400" b="1" dirty="0">
                <a:latin typeface="Arial" charset="0"/>
              </a:rPr>
              <a:t>	</a:t>
            </a:r>
          </a:p>
          <a:p>
            <a:pPr eaLnBrk="1" hangingPunct="1">
              <a:lnSpc>
                <a:spcPct val="90000"/>
              </a:lnSpc>
              <a:buFont typeface="Wingdings" pitchFamily="2" charset="2"/>
              <a:buNone/>
            </a:pPr>
            <a:endParaRPr lang="tr-TR" altLang="tr-TR" sz="2400" dirty="0">
              <a:latin typeface="Arial" charset="0"/>
            </a:endParaRP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40</a:t>
            </a:fld>
            <a:endParaRPr lang="tr-TR"/>
          </a:p>
        </p:txBody>
      </p:sp>
    </p:spTree>
    <p:extLst>
      <p:ext uri="{BB962C8B-B14F-4D97-AF65-F5344CB8AC3E}">
        <p14:creationId xmlns:p14="http://schemas.microsoft.com/office/powerpoint/2010/main" val="1182521212"/>
      </p:ext>
    </p:extLst>
  </p:cSld>
  <p:clrMapOvr>
    <a:masterClrMapping/>
  </p:clrMapOvr>
  <p:transition>
    <p:rand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476375" y="765175"/>
            <a:ext cx="6350000" cy="895350"/>
          </a:xfrm>
        </p:spPr>
        <p:txBody>
          <a:bodyPr>
            <a:normAutofit fontScale="90000"/>
          </a:bodyPr>
          <a:lstStyle/>
          <a:p>
            <a:pPr algn="ctr" eaLnBrk="1" hangingPunct="1"/>
            <a:r>
              <a:rPr lang="tr-TR" altLang="tr-TR" sz="3200" b="1">
                <a:solidFill>
                  <a:srgbClr val="CC0000"/>
                </a:solidFill>
                <a:latin typeface="Arial" charset="0"/>
              </a:rPr>
              <a:t>İNSAN VÜCUDUNU OLUŞTURAN YAPILAR</a:t>
            </a:r>
          </a:p>
        </p:txBody>
      </p:sp>
      <p:sp>
        <p:nvSpPr>
          <p:cNvPr id="7171" name="Rectangle 3"/>
          <p:cNvSpPr>
            <a:spLocks noGrp="1" noChangeArrowheads="1"/>
          </p:cNvSpPr>
          <p:nvPr>
            <p:ph type="body" sz="half" idx="1"/>
          </p:nvPr>
        </p:nvSpPr>
        <p:spPr>
          <a:xfrm>
            <a:off x="785813" y="2214563"/>
            <a:ext cx="8072437" cy="4429125"/>
          </a:xfrm>
        </p:spPr>
        <p:txBody>
          <a:bodyPr/>
          <a:lstStyle/>
          <a:p>
            <a:pPr eaLnBrk="1" hangingPunct="1">
              <a:lnSpc>
                <a:spcPct val="90000"/>
              </a:lnSpc>
              <a:buFont typeface="Wingdings" pitchFamily="2" charset="2"/>
              <a:buNone/>
            </a:pPr>
            <a:endParaRPr lang="tr-TR" altLang="tr-TR" sz="2400" b="1" dirty="0">
              <a:latin typeface="Arial" charset="0"/>
            </a:endParaRPr>
          </a:p>
          <a:p>
            <a:pPr eaLnBrk="1" hangingPunct="1">
              <a:lnSpc>
                <a:spcPct val="90000"/>
              </a:lnSpc>
              <a:buFont typeface="Wingdings" pitchFamily="2" charset="2"/>
              <a:buNone/>
            </a:pPr>
            <a:r>
              <a:rPr lang="tr-TR" altLang="tr-TR" sz="2400" b="1" dirty="0">
                <a:solidFill>
                  <a:srgbClr val="C00000"/>
                </a:solidFill>
                <a:latin typeface="Arial" charset="0"/>
              </a:rPr>
              <a:t>SİSTEM:  </a:t>
            </a:r>
            <a:r>
              <a:rPr lang="tr-TR" altLang="tr-TR" sz="2400" b="1" dirty="0">
                <a:latin typeface="Arial" charset="0"/>
              </a:rPr>
              <a:t>Kendine özgü görevleri olan ve çeşitli organların oluşturduğu vücut yapılarıdır. </a:t>
            </a:r>
          </a:p>
          <a:p>
            <a:pPr eaLnBrk="1" hangingPunct="1">
              <a:lnSpc>
                <a:spcPct val="90000"/>
              </a:lnSpc>
              <a:buFont typeface="Wingdings" pitchFamily="2" charset="2"/>
              <a:buNone/>
            </a:pPr>
            <a:endParaRPr lang="tr-TR" altLang="tr-TR" sz="2400" b="1" dirty="0">
              <a:latin typeface="Arial" charset="0"/>
            </a:endParaRPr>
          </a:p>
          <a:p>
            <a:pPr eaLnBrk="1" hangingPunct="1">
              <a:lnSpc>
                <a:spcPct val="90000"/>
              </a:lnSpc>
              <a:buClr>
                <a:srgbClr val="C00000"/>
              </a:buClr>
              <a:buFont typeface="Wingdings" pitchFamily="2" charset="2"/>
              <a:buChar char="§"/>
            </a:pPr>
            <a:r>
              <a:rPr lang="tr-TR" altLang="tr-TR" sz="2400" b="1" dirty="0">
                <a:latin typeface="Arial" charset="0"/>
              </a:rPr>
              <a:t>Dolaşım Sistemi</a:t>
            </a:r>
          </a:p>
          <a:p>
            <a:pPr eaLnBrk="1" hangingPunct="1">
              <a:lnSpc>
                <a:spcPct val="90000"/>
              </a:lnSpc>
              <a:buClr>
                <a:srgbClr val="C00000"/>
              </a:buClr>
              <a:buFont typeface="Wingdings" pitchFamily="2" charset="2"/>
              <a:buChar char="§"/>
            </a:pPr>
            <a:r>
              <a:rPr lang="tr-TR" altLang="tr-TR" sz="2400" b="1" dirty="0">
                <a:latin typeface="Arial" charset="0"/>
              </a:rPr>
              <a:t>Solunum Sistemi</a:t>
            </a:r>
          </a:p>
          <a:p>
            <a:pPr eaLnBrk="1" hangingPunct="1">
              <a:lnSpc>
                <a:spcPct val="90000"/>
              </a:lnSpc>
              <a:buClr>
                <a:srgbClr val="C00000"/>
              </a:buClr>
              <a:buFont typeface="Wingdings" pitchFamily="2" charset="2"/>
              <a:buChar char="§"/>
            </a:pPr>
            <a:r>
              <a:rPr lang="tr-TR" altLang="tr-TR" sz="2400" b="1" dirty="0">
                <a:latin typeface="Arial" charset="0"/>
              </a:rPr>
              <a:t>Sinir Sistemi</a:t>
            </a:r>
          </a:p>
          <a:p>
            <a:pPr eaLnBrk="1" hangingPunct="1">
              <a:lnSpc>
                <a:spcPct val="90000"/>
              </a:lnSpc>
              <a:buClr>
                <a:srgbClr val="C00000"/>
              </a:buClr>
              <a:buFont typeface="Wingdings" pitchFamily="2" charset="2"/>
              <a:buChar char="§"/>
            </a:pPr>
            <a:r>
              <a:rPr lang="tr-TR" altLang="tr-TR" sz="2400" b="1" dirty="0">
                <a:latin typeface="Arial" charset="0"/>
              </a:rPr>
              <a:t>Hareket Sistemi</a:t>
            </a:r>
          </a:p>
          <a:p>
            <a:pPr eaLnBrk="1" hangingPunct="1">
              <a:lnSpc>
                <a:spcPct val="90000"/>
              </a:lnSpc>
              <a:buClr>
                <a:srgbClr val="C00000"/>
              </a:buClr>
              <a:buFont typeface="Wingdings" pitchFamily="2" charset="2"/>
              <a:buChar char="§"/>
            </a:pPr>
            <a:r>
              <a:rPr lang="tr-TR" altLang="tr-TR" sz="2400" b="1" dirty="0">
                <a:latin typeface="Arial" charset="0"/>
              </a:rPr>
              <a:t>Boşaltım Sistemi</a:t>
            </a:r>
          </a:p>
          <a:p>
            <a:pPr eaLnBrk="1" hangingPunct="1">
              <a:lnSpc>
                <a:spcPct val="90000"/>
              </a:lnSpc>
              <a:buClr>
                <a:srgbClr val="C00000"/>
              </a:buClr>
              <a:buFont typeface="Wingdings" pitchFamily="2" charset="2"/>
              <a:buChar char="§"/>
            </a:pPr>
            <a:r>
              <a:rPr lang="tr-TR" altLang="tr-TR" sz="2400" b="1" dirty="0">
                <a:latin typeface="Arial" charset="0"/>
              </a:rPr>
              <a:t>Sindirim Sistemi</a:t>
            </a:r>
          </a:p>
          <a:p>
            <a:pPr eaLnBrk="1" hangingPunct="1">
              <a:lnSpc>
                <a:spcPct val="90000"/>
              </a:lnSpc>
              <a:buFont typeface="Wingdings" pitchFamily="2" charset="2"/>
              <a:buNone/>
            </a:pPr>
            <a:endParaRPr lang="tr-TR" altLang="tr-TR" sz="2400" b="1" dirty="0">
              <a:latin typeface="Arial" charset="0"/>
            </a:endParaRP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41</a:t>
            </a:fld>
            <a:endParaRPr lang="tr-TR"/>
          </a:p>
        </p:txBody>
      </p:sp>
    </p:spTree>
    <p:extLst>
      <p:ext uri="{BB962C8B-B14F-4D97-AF65-F5344CB8AC3E}">
        <p14:creationId xmlns:p14="http://schemas.microsoft.com/office/powerpoint/2010/main" val="2851916232"/>
      </p:ext>
    </p:extLst>
  </p:cSld>
  <p:clrMapOvr>
    <a:masterClrMapping/>
  </p:clrMapOvr>
  <p:transition>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836613"/>
            <a:ext cx="7646988" cy="581025"/>
          </a:xfrm>
        </p:spPr>
        <p:txBody>
          <a:bodyPr>
            <a:normAutofit fontScale="90000"/>
          </a:bodyPr>
          <a:lstStyle/>
          <a:p>
            <a:pPr eaLnBrk="1" hangingPunct="1"/>
            <a:br>
              <a:rPr lang="tr-TR" altLang="tr-TR" sz="2800" b="1"/>
            </a:br>
            <a:br>
              <a:rPr lang="tr-TR" altLang="tr-TR" sz="2800" b="1"/>
            </a:br>
            <a:br>
              <a:rPr lang="tr-TR" altLang="tr-TR" sz="2800" b="1"/>
            </a:br>
            <a:br>
              <a:rPr lang="tr-TR" altLang="tr-TR" sz="2800" b="1"/>
            </a:br>
            <a:endParaRPr lang="tr-TR" altLang="tr-TR" sz="2800" b="1"/>
          </a:p>
        </p:txBody>
      </p:sp>
      <p:sp>
        <p:nvSpPr>
          <p:cNvPr id="8195" name="Rectangle 3"/>
          <p:cNvSpPr>
            <a:spLocks noGrp="1" noChangeArrowheads="1"/>
          </p:cNvSpPr>
          <p:nvPr>
            <p:ph type="body" sz="half" idx="1"/>
          </p:nvPr>
        </p:nvSpPr>
        <p:spPr>
          <a:xfrm>
            <a:off x="714375" y="2071688"/>
            <a:ext cx="4714875" cy="4572000"/>
          </a:xfrm>
          <a:noFill/>
        </p:spPr>
        <p:txBody>
          <a:bodyPr>
            <a:normAutofit fontScale="92500" lnSpcReduction="10000"/>
          </a:bodyPr>
          <a:lstStyle/>
          <a:p>
            <a:pPr marL="0" indent="0" eaLnBrk="1" hangingPunct="1">
              <a:lnSpc>
                <a:spcPct val="90000"/>
              </a:lnSpc>
              <a:buFont typeface="Wingdings" pitchFamily="2" charset="2"/>
              <a:buNone/>
            </a:pPr>
            <a:r>
              <a:rPr lang="tr-TR" altLang="tr-TR" sz="2400" b="1">
                <a:latin typeface="Arial" charset="0"/>
              </a:rPr>
              <a:t>Vücudun ihtiyacı olan oksijeni, besini, hormonları ve koruyucu elemanları hücrelere taşımak ve geriye toplamakla görevlidir.</a:t>
            </a:r>
            <a:br>
              <a:rPr lang="tr-TR" altLang="tr-TR" sz="2400" b="1">
                <a:latin typeface="Arial" charset="0"/>
              </a:rPr>
            </a:br>
            <a:br>
              <a:rPr lang="tr-TR" altLang="tr-TR" sz="2400" b="1">
                <a:latin typeface="Arial" charset="0"/>
              </a:rPr>
            </a:br>
            <a:r>
              <a:rPr lang="tr-TR" altLang="tr-TR" sz="2400" b="1" u="sng">
                <a:solidFill>
                  <a:srgbClr val="C00000"/>
                </a:solidFill>
                <a:latin typeface="Arial" charset="0"/>
              </a:rPr>
              <a:t>Üç yapıdan oluşur</a:t>
            </a:r>
            <a:r>
              <a:rPr lang="tr-TR" altLang="tr-TR" sz="2400">
                <a:solidFill>
                  <a:srgbClr val="C00000"/>
                </a:solidFill>
                <a:latin typeface="Arial" charset="0"/>
              </a:rPr>
              <a:t>:</a:t>
            </a:r>
            <a:br>
              <a:rPr lang="tr-TR" altLang="tr-TR" sz="2400">
                <a:solidFill>
                  <a:srgbClr val="C00000"/>
                </a:solidFill>
                <a:latin typeface="Arial" charset="0"/>
              </a:rPr>
            </a:br>
            <a:br>
              <a:rPr lang="tr-TR" altLang="tr-TR" sz="2400" b="1">
                <a:latin typeface="Arial" charset="0"/>
              </a:rPr>
            </a:br>
            <a:r>
              <a:rPr lang="tr-TR" altLang="tr-TR" sz="2400" b="1">
                <a:latin typeface="Arial" charset="0"/>
              </a:rPr>
              <a:t>* Kalp</a:t>
            </a:r>
            <a:br>
              <a:rPr lang="tr-TR" altLang="tr-TR" sz="2400" b="1">
                <a:latin typeface="Arial" charset="0"/>
              </a:rPr>
            </a:br>
            <a:r>
              <a:rPr lang="tr-TR" altLang="tr-TR" sz="2400" b="1">
                <a:latin typeface="Arial" charset="0"/>
              </a:rPr>
              <a:t>* Damarlar</a:t>
            </a:r>
            <a:br>
              <a:rPr lang="tr-TR" altLang="tr-TR" sz="2400" b="1">
                <a:latin typeface="Arial" charset="0"/>
              </a:rPr>
            </a:br>
            <a:r>
              <a:rPr lang="tr-TR" altLang="tr-TR" sz="2400" b="1">
                <a:latin typeface="Arial" charset="0"/>
              </a:rPr>
              <a:t>* Kan</a:t>
            </a:r>
            <a:br>
              <a:rPr lang="tr-TR" altLang="tr-TR" sz="2400" b="1">
                <a:latin typeface="Arial" charset="0"/>
              </a:rPr>
            </a:br>
            <a:br>
              <a:rPr lang="tr-TR" altLang="tr-TR" sz="2400">
                <a:latin typeface="Arial" charset="0"/>
              </a:rPr>
            </a:br>
            <a:br>
              <a:rPr lang="tr-TR" altLang="tr-TR" sz="2400">
                <a:latin typeface="Arial" charset="0"/>
              </a:rPr>
            </a:br>
            <a:br>
              <a:rPr lang="tr-TR" altLang="tr-TR" sz="2400">
                <a:latin typeface="Arial" charset="0"/>
              </a:rPr>
            </a:br>
            <a:br>
              <a:rPr lang="tr-TR" altLang="tr-TR" sz="2400">
                <a:latin typeface="Arial" charset="0"/>
              </a:rPr>
            </a:br>
            <a:br>
              <a:rPr lang="tr-TR" altLang="tr-TR" sz="2400">
                <a:latin typeface="Arial" charset="0"/>
              </a:rPr>
            </a:br>
            <a:endParaRPr lang="tr-TR" altLang="tr-TR" sz="2400">
              <a:latin typeface="Arial" charset="0"/>
            </a:endParaRPr>
          </a:p>
        </p:txBody>
      </p:sp>
      <p:pic>
        <p:nvPicPr>
          <p:cNvPr id="8196" name="Picture 6" descr="47a"/>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5784850" y="1700213"/>
            <a:ext cx="3359150" cy="5157787"/>
          </a:xfrm>
          <a:noFill/>
        </p:spPr>
      </p:pic>
      <p:sp>
        <p:nvSpPr>
          <p:cNvPr id="8197" name="Text Box 7"/>
          <p:cNvSpPr txBox="1">
            <a:spLocks noChangeArrowheads="1"/>
          </p:cNvSpPr>
          <p:nvPr/>
        </p:nvSpPr>
        <p:spPr bwMode="auto">
          <a:xfrm>
            <a:off x="3071813" y="857250"/>
            <a:ext cx="482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Comic Sans MS" pitchFamily="66" charset="0"/>
                <a:cs typeface="Arial" charset="0"/>
              </a:defRPr>
            </a:lvl1pPr>
            <a:lvl2pPr marL="742950" indent="-285750" eaLnBrk="0" hangingPunct="0">
              <a:defRPr sz="1200" b="1">
                <a:solidFill>
                  <a:schemeClr val="tx1"/>
                </a:solidFill>
                <a:latin typeface="Comic Sans MS" pitchFamily="66" charset="0"/>
                <a:cs typeface="Arial" charset="0"/>
              </a:defRPr>
            </a:lvl2pPr>
            <a:lvl3pPr marL="1143000" indent="-228600" eaLnBrk="0" hangingPunct="0">
              <a:defRPr sz="1200" b="1">
                <a:solidFill>
                  <a:schemeClr val="tx1"/>
                </a:solidFill>
                <a:latin typeface="Comic Sans MS" pitchFamily="66" charset="0"/>
                <a:cs typeface="Arial" charset="0"/>
              </a:defRPr>
            </a:lvl3pPr>
            <a:lvl4pPr marL="1600200" indent="-228600" eaLnBrk="0" hangingPunct="0">
              <a:defRPr sz="1200" b="1">
                <a:solidFill>
                  <a:schemeClr val="tx1"/>
                </a:solidFill>
                <a:latin typeface="Comic Sans MS" pitchFamily="66" charset="0"/>
                <a:cs typeface="Arial" charset="0"/>
              </a:defRPr>
            </a:lvl4pPr>
            <a:lvl5pPr marL="2057400" indent="-228600" eaLnBrk="0" hangingPunct="0">
              <a:defRPr sz="1200" b="1">
                <a:solidFill>
                  <a:schemeClr val="tx1"/>
                </a:solidFill>
                <a:latin typeface="Comic Sans MS" pitchFamily="66" charset="0"/>
                <a:cs typeface="Arial" charset="0"/>
              </a:defRPr>
            </a:lvl5pPr>
            <a:lvl6pPr marL="2514600" indent="-228600" eaLnBrk="0" fontAlgn="base" hangingPunct="0">
              <a:spcBef>
                <a:spcPct val="0"/>
              </a:spcBef>
              <a:spcAft>
                <a:spcPct val="0"/>
              </a:spcAft>
              <a:defRPr sz="1200" b="1">
                <a:solidFill>
                  <a:schemeClr val="tx1"/>
                </a:solidFill>
                <a:latin typeface="Comic Sans MS" pitchFamily="66" charset="0"/>
                <a:cs typeface="Arial" charset="0"/>
              </a:defRPr>
            </a:lvl6pPr>
            <a:lvl7pPr marL="2971800" indent="-228600" eaLnBrk="0" fontAlgn="base" hangingPunct="0">
              <a:spcBef>
                <a:spcPct val="0"/>
              </a:spcBef>
              <a:spcAft>
                <a:spcPct val="0"/>
              </a:spcAft>
              <a:defRPr sz="1200" b="1">
                <a:solidFill>
                  <a:schemeClr val="tx1"/>
                </a:solidFill>
                <a:latin typeface="Comic Sans MS" pitchFamily="66" charset="0"/>
                <a:cs typeface="Arial" charset="0"/>
              </a:defRPr>
            </a:lvl7pPr>
            <a:lvl8pPr marL="3429000" indent="-228600" eaLnBrk="0" fontAlgn="base" hangingPunct="0">
              <a:spcBef>
                <a:spcPct val="0"/>
              </a:spcBef>
              <a:spcAft>
                <a:spcPct val="0"/>
              </a:spcAft>
              <a:defRPr sz="1200" b="1">
                <a:solidFill>
                  <a:schemeClr val="tx1"/>
                </a:solidFill>
                <a:latin typeface="Comic Sans MS" pitchFamily="66" charset="0"/>
                <a:cs typeface="Arial" charset="0"/>
              </a:defRPr>
            </a:lvl8pPr>
            <a:lvl9pPr marL="3886200" indent="-228600" eaLnBrk="0" fontAlgn="base" hangingPunct="0">
              <a:spcBef>
                <a:spcPct val="0"/>
              </a:spcBef>
              <a:spcAft>
                <a:spcPct val="0"/>
              </a:spcAft>
              <a:defRPr sz="1200" b="1">
                <a:solidFill>
                  <a:schemeClr val="tx1"/>
                </a:solidFill>
                <a:latin typeface="Comic Sans MS" pitchFamily="66" charset="0"/>
                <a:cs typeface="Arial" charset="0"/>
              </a:defRPr>
            </a:lvl9pPr>
          </a:lstStyle>
          <a:p>
            <a:pPr>
              <a:spcBef>
                <a:spcPct val="50000"/>
              </a:spcBef>
            </a:pPr>
            <a:r>
              <a:rPr lang="tr-TR" altLang="tr-TR" sz="3200">
                <a:solidFill>
                  <a:srgbClr val="CC0000"/>
                </a:solidFill>
                <a:latin typeface="Arial" charset="0"/>
              </a:rPr>
              <a:t>DOLAŞIM SİSTEMİ</a:t>
            </a:r>
          </a:p>
        </p:txBody>
      </p:sp>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42</a:t>
            </a:fld>
            <a:endParaRPr lang="tr-TR"/>
          </a:p>
        </p:txBody>
      </p:sp>
    </p:spTree>
    <p:extLst>
      <p:ext uri="{BB962C8B-B14F-4D97-AF65-F5344CB8AC3E}">
        <p14:creationId xmlns:p14="http://schemas.microsoft.com/office/powerpoint/2010/main" val="3809310729"/>
      </p:ext>
    </p:extLst>
  </p:cSld>
  <p:clrMapOvr>
    <a:masterClrMapping/>
  </p:clrMapOvr>
  <p:transition>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836613"/>
            <a:ext cx="7646988" cy="581025"/>
          </a:xfrm>
        </p:spPr>
        <p:txBody>
          <a:bodyPr>
            <a:normAutofit fontScale="90000"/>
          </a:bodyPr>
          <a:lstStyle/>
          <a:p>
            <a:pPr eaLnBrk="1" hangingPunct="1"/>
            <a:br>
              <a:rPr lang="tr-TR" altLang="tr-TR" sz="2800" b="1"/>
            </a:br>
            <a:br>
              <a:rPr lang="tr-TR" altLang="tr-TR" sz="2800" b="1"/>
            </a:br>
            <a:br>
              <a:rPr lang="tr-TR" altLang="tr-TR" sz="2800" b="1"/>
            </a:br>
            <a:br>
              <a:rPr lang="tr-TR" altLang="tr-TR" sz="2800" b="1"/>
            </a:br>
            <a:endParaRPr lang="tr-TR" altLang="tr-TR" sz="2800" b="1"/>
          </a:p>
        </p:txBody>
      </p:sp>
      <p:sp>
        <p:nvSpPr>
          <p:cNvPr id="9219" name="Rectangle 3"/>
          <p:cNvSpPr>
            <a:spLocks noGrp="1" noChangeArrowheads="1"/>
          </p:cNvSpPr>
          <p:nvPr>
            <p:ph type="body" sz="half" idx="1"/>
          </p:nvPr>
        </p:nvSpPr>
        <p:spPr>
          <a:xfrm>
            <a:off x="857250" y="2286000"/>
            <a:ext cx="7858125" cy="4214813"/>
          </a:xfrm>
          <a:noFill/>
        </p:spPr>
        <p:txBody>
          <a:bodyPr>
            <a:normAutofit fontScale="85000" lnSpcReduction="20000"/>
          </a:bodyPr>
          <a:lstStyle/>
          <a:p>
            <a:pPr marL="0" indent="0" eaLnBrk="1" hangingPunct="1">
              <a:lnSpc>
                <a:spcPct val="90000"/>
              </a:lnSpc>
              <a:buFont typeface="Wingdings" pitchFamily="2" charset="2"/>
              <a:buNone/>
            </a:pPr>
            <a:r>
              <a:rPr lang="tr-TR" altLang="tr-TR" sz="2400" b="1" dirty="0">
                <a:solidFill>
                  <a:srgbClr val="C00000"/>
                </a:solidFill>
                <a:latin typeface="Arial" charset="0"/>
              </a:rPr>
              <a:t>KALP; </a:t>
            </a:r>
            <a:r>
              <a:rPr lang="tr-TR" altLang="tr-TR" sz="2400" b="1" dirty="0">
                <a:latin typeface="Arial" charset="0"/>
              </a:rPr>
              <a:t>Göğüs kafesinin ortasında bulunur ve iki bölümden oluşur. Damarlar aracılığı ile kanı vücuda pompalar.</a:t>
            </a:r>
          </a:p>
          <a:p>
            <a:pPr marL="0" indent="0" eaLnBrk="1" hangingPunct="1">
              <a:lnSpc>
                <a:spcPct val="90000"/>
              </a:lnSpc>
              <a:buFont typeface="Wingdings" pitchFamily="2" charset="2"/>
              <a:buNone/>
            </a:pPr>
            <a:endParaRPr lang="tr-TR" altLang="tr-TR" sz="2400" b="1" dirty="0">
              <a:latin typeface="Arial" charset="0"/>
            </a:endParaRPr>
          </a:p>
          <a:p>
            <a:pPr marL="0" indent="0" eaLnBrk="1" hangingPunct="1">
              <a:lnSpc>
                <a:spcPct val="90000"/>
              </a:lnSpc>
              <a:buFont typeface="Wingdings" pitchFamily="2" charset="2"/>
              <a:buNone/>
            </a:pPr>
            <a:r>
              <a:rPr lang="tr-TR" altLang="tr-TR" sz="2400" b="1" dirty="0">
                <a:latin typeface="Arial" charset="0"/>
              </a:rPr>
              <a:t>Kalp atımlarının atardamara yaptığı basınca </a:t>
            </a:r>
            <a:r>
              <a:rPr lang="tr-TR" altLang="tr-TR" sz="2400" b="1" dirty="0">
                <a:solidFill>
                  <a:srgbClr val="C00000"/>
                </a:solidFill>
                <a:latin typeface="Arial" charset="0"/>
              </a:rPr>
              <a:t>nabız </a:t>
            </a:r>
            <a:r>
              <a:rPr lang="tr-TR" altLang="tr-TR" sz="2400" b="1" dirty="0">
                <a:latin typeface="Arial" charset="0"/>
              </a:rPr>
              <a:t>denir.</a:t>
            </a:r>
          </a:p>
          <a:p>
            <a:pPr marL="0" indent="0" eaLnBrk="1" hangingPunct="1">
              <a:lnSpc>
                <a:spcPct val="90000"/>
              </a:lnSpc>
              <a:buFont typeface="Wingdings" pitchFamily="2" charset="2"/>
              <a:buNone/>
            </a:pPr>
            <a:endParaRPr lang="tr-TR" altLang="tr-TR" sz="2400" b="1" dirty="0">
              <a:latin typeface="Arial" charset="0"/>
            </a:endParaRPr>
          </a:p>
          <a:p>
            <a:pPr marL="0" indent="0" eaLnBrk="1" hangingPunct="1">
              <a:lnSpc>
                <a:spcPct val="90000"/>
              </a:lnSpc>
              <a:buFont typeface="Wingdings" pitchFamily="2" charset="2"/>
              <a:buNone/>
            </a:pPr>
            <a:r>
              <a:rPr lang="tr-TR" altLang="tr-TR" sz="2400" b="1" dirty="0">
                <a:latin typeface="Arial" charset="0"/>
              </a:rPr>
              <a:t>Yetişkinde nabız sayısı :  </a:t>
            </a:r>
            <a:r>
              <a:rPr lang="tr-TR" altLang="tr-TR" sz="2400" b="1" dirty="0">
                <a:solidFill>
                  <a:srgbClr val="C00000"/>
                </a:solidFill>
                <a:latin typeface="Arial" charset="0"/>
              </a:rPr>
              <a:t>60-100 / </a:t>
            </a:r>
            <a:r>
              <a:rPr lang="tr-TR" altLang="tr-TR" sz="2400" b="1" dirty="0" err="1">
                <a:solidFill>
                  <a:srgbClr val="C00000"/>
                </a:solidFill>
                <a:latin typeface="Arial" charset="0"/>
              </a:rPr>
              <a:t>dk</a:t>
            </a:r>
            <a:endParaRPr lang="tr-TR" altLang="tr-TR" sz="2400" b="1" dirty="0">
              <a:solidFill>
                <a:srgbClr val="C00000"/>
              </a:solidFill>
              <a:latin typeface="Arial" charset="0"/>
            </a:endParaRPr>
          </a:p>
          <a:p>
            <a:pPr marL="0" indent="0" eaLnBrk="1" hangingPunct="1">
              <a:lnSpc>
                <a:spcPct val="90000"/>
              </a:lnSpc>
              <a:buFont typeface="Wingdings" pitchFamily="2" charset="2"/>
              <a:buNone/>
            </a:pPr>
            <a:r>
              <a:rPr lang="tr-TR" altLang="tr-TR" sz="2400" b="1" dirty="0">
                <a:latin typeface="Arial" charset="0"/>
              </a:rPr>
              <a:t>Çocuklarda nabız sayısı: </a:t>
            </a:r>
            <a:r>
              <a:rPr lang="tr-TR" altLang="tr-TR" sz="2400" b="1" dirty="0">
                <a:solidFill>
                  <a:srgbClr val="C00000"/>
                </a:solidFill>
                <a:latin typeface="Arial" charset="0"/>
              </a:rPr>
              <a:t>100-120 / </a:t>
            </a:r>
            <a:r>
              <a:rPr lang="tr-TR" altLang="tr-TR" sz="2400" b="1" dirty="0" err="1">
                <a:solidFill>
                  <a:srgbClr val="C00000"/>
                </a:solidFill>
                <a:latin typeface="Arial" charset="0"/>
              </a:rPr>
              <a:t>dk</a:t>
            </a:r>
            <a:endParaRPr lang="tr-TR" altLang="tr-TR" sz="2400" b="1" dirty="0">
              <a:solidFill>
                <a:srgbClr val="C00000"/>
              </a:solidFill>
              <a:latin typeface="Arial" charset="0"/>
            </a:endParaRPr>
          </a:p>
          <a:p>
            <a:pPr marL="0" indent="0" eaLnBrk="1" hangingPunct="1">
              <a:lnSpc>
                <a:spcPct val="90000"/>
              </a:lnSpc>
              <a:buFont typeface="Wingdings" pitchFamily="2" charset="2"/>
              <a:buNone/>
            </a:pPr>
            <a:r>
              <a:rPr lang="tr-TR" altLang="tr-TR" sz="2400" b="1" dirty="0">
                <a:latin typeface="Arial" charset="0"/>
              </a:rPr>
              <a:t>Bebeklerde nabız sayısı: </a:t>
            </a:r>
            <a:r>
              <a:rPr lang="tr-TR" altLang="tr-TR" sz="2400" b="1" dirty="0">
                <a:solidFill>
                  <a:srgbClr val="C00000"/>
                </a:solidFill>
                <a:latin typeface="Arial" charset="0"/>
              </a:rPr>
              <a:t>120-160 /</a:t>
            </a:r>
            <a:r>
              <a:rPr lang="tr-TR" altLang="tr-TR" sz="2400" b="1" dirty="0" err="1">
                <a:solidFill>
                  <a:srgbClr val="C00000"/>
                </a:solidFill>
                <a:latin typeface="Arial" charset="0"/>
              </a:rPr>
              <a:t>dk</a:t>
            </a:r>
            <a:endParaRPr lang="tr-TR" altLang="tr-TR" sz="2400" b="1" dirty="0">
              <a:solidFill>
                <a:srgbClr val="C00000"/>
              </a:solidFill>
              <a:latin typeface="Arial" charset="0"/>
            </a:endParaRPr>
          </a:p>
          <a:p>
            <a:pPr marL="0" indent="0" eaLnBrk="1" hangingPunct="1">
              <a:lnSpc>
                <a:spcPct val="90000"/>
              </a:lnSpc>
              <a:buFont typeface="Wingdings" pitchFamily="2" charset="2"/>
              <a:buNone/>
            </a:pPr>
            <a:br>
              <a:rPr lang="tr-TR" altLang="tr-TR" sz="2400" b="1" dirty="0">
                <a:latin typeface="Arial" charset="0"/>
              </a:rPr>
            </a:br>
            <a:endParaRPr lang="tr-TR" altLang="tr-TR" sz="2400" b="1" dirty="0">
              <a:latin typeface="Arial" charset="0"/>
            </a:endParaRPr>
          </a:p>
          <a:p>
            <a:pPr marL="0" indent="0" eaLnBrk="1" hangingPunct="1">
              <a:lnSpc>
                <a:spcPct val="90000"/>
              </a:lnSpc>
              <a:buFont typeface="Wingdings" pitchFamily="2" charset="2"/>
              <a:buNone/>
            </a:pPr>
            <a:br>
              <a:rPr lang="tr-TR" altLang="tr-TR" sz="2400" b="1" dirty="0">
                <a:latin typeface="Arial" charset="0"/>
              </a:rPr>
            </a:br>
            <a:br>
              <a:rPr lang="tr-TR" altLang="tr-TR" sz="2400" dirty="0">
                <a:latin typeface="Arial" charset="0"/>
              </a:rPr>
            </a:br>
            <a:br>
              <a:rPr lang="tr-TR" altLang="tr-TR" sz="2400" dirty="0">
                <a:latin typeface="Arial" charset="0"/>
              </a:rPr>
            </a:br>
            <a:br>
              <a:rPr lang="tr-TR" altLang="tr-TR" sz="2400" dirty="0">
                <a:latin typeface="Arial" charset="0"/>
              </a:rPr>
            </a:br>
            <a:br>
              <a:rPr lang="tr-TR" altLang="tr-TR" sz="2400" dirty="0">
                <a:latin typeface="Arial" charset="0"/>
              </a:rPr>
            </a:br>
            <a:br>
              <a:rPr lang="tr-TR" altLang="tr-TR" sz="2400" dirty="0">
                <a:latin typeface="Arial" charset="0"/>
              </a:rPr>
            </a:br>
            <a:endParaRPr lang="tr-TR" altLang="tr-TR" sz="2400" dirty="0">
              <a:latin typeface="Arial" charset="0"/>
            </a:endParaRPr>
          </a:p>
        </p:txBody>
      </p:sp>
      <p:sp>
        <p:nvSpPr>
          <p:cNvPr id="9220" name="Text Box 7"/>
          <p:cNvSpPr txBox="1">
            <a:spLocks noChangeArrowheads="1"/>
          </p:cNvSpPr>
          <p:nvPr/>
        </p:nvSpPr>
        <p:spPr bwMode="auto">
          <a:xfrm>
            <a:off x="2928938" y="1000125"/>
            <a:ext cx="482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Comic Sans MS" pitchFamily="66" charset="0"/>
                <a:cs typeface="Arial" charset="0"/>
              </a:defRPr>
            </a:lvl1pPr>
            <a:lvl2pPr marL="742950" indent="-285750" eaLnBrk="0" hangingPunct="0">
              <a:defRPr sz="1200" b="1">
                <a:solidFill>
                  <a:schemeClr val="tx1"/>
                </a:solidFill>
                <a:latin typeface="Comic Sans MS" pitchFamily="66" charset="0"/>
                <a:cs typeface="Arial" charset="0"/>
              </a:defRPr>
            </a:lvl2pPr>
            <a:lvl3pPr marL="1143000" indent="-228600" eaLnBrk="0" hangingPunct="0">
              <a:defRPr sz="1200" b="1">
                <a:solidFill>
                  <a:schemeClr val="tx1"/>
                </a:solidFill>
                <a:latin typeface="Comic Sans MS" pitchFamily="66" charset="0"/>
                <a:cs typeface="Arial" charset="0"/>
              </a:defRPr>
            </a:lvl3pPr>
            <a:lvl4pPr marL="1600200" indent="-228600" eaLnBrk="0" hangingPunct="0">
              <a:defRPr sz="1200" b="1">
                <a:solidFill>
                  <a:schemeClr val="tx1"/>
                </a:solidFill>
                <a:latin typeface="Comic Sans MS" pitchFamily="66" charset="0"/>
                <a:cs typeface="Arial" charset="0"/>
              </a:defRPr>
            </a:lvl4pPr>
            <a:lvl5pPr marL="2057400" indent="-228600" eaLnBrk="0" hangingPunct="0">
              <a:defRPr sz="1200" b="1">
                <a:solidFill>
                  <a:schemeClr val="tx1"/>
                </a:solidFill>
                <a:latin typeface="Comic Sans MS" pitchFamily="66" charset="0"/>
                <a:cs typeface="Arial" charset="0"/>
              </a:defRPr>
            </a:lvl5pPr>
            <a:lvl6pPr marL="2514600" indent="-228600" eaLnBrk="0" fontAlgn="base" hangingPunct="0">
              <a:spcBef>
                <a:spcPct val="0"/>
              </a:spcBef>
              <a:spcAft>
                <a:spcPct val="0"/>
              </a:spcAft>
              <a:defRPr sz="1200" b="1">
                <a:solidFill>
                  <a:schemeClr val="tx1"/>
                </a:solidFill>
                <a:latin typeface="Comic Sans MS" pitchFamily="66" charset="0"/>
                <a:cs typeface="Arial" charset="0"/>
              </a:defRPr>
            </a:lvl6pPr>
            <a:lvl7pPr marL="2971800" indent="-228600" eaLnBrk="0" fontAlgn="base" hangingPunct="0">
              <a:spcBef>
                <a:spcPct val="0"/>
              </a:spcBef>
              <a:spcAft>
                <a:spcPct val="0"/>
              </a:spcAft>
              <a:defRPr sz="1200" b="1">
                <a:solidFill>
                  <a:schemeClr val="tx1"/>
                </a:solidFill>
                <a:latin typeface="Comic Sans MS" pitchFamily="66" charset="0"/>
                <a:cs typeface="Arial" charset="0"/>
              </a:defRPr>
            </a:lvl7pPr>
            <a:lvl8pPr marL="3429000" indent="-228600" eaLnBrk="0" fontAlgn="base" hangingPunct="0">
              <a:spcBef>
                <a:spcPct val="0"/>
              </a:spcBef>
              <a:spcAft>
                <a:spcPct val="0"/>
              </a:spcAft>
              <a:defRPr sz="1200" b="1">
                <a:solidFill>
                  <a:schemeClr val="tx1"/>
                </a:solidFill>
                <a:latin typeface="Comic Sans MS" pitchFamily="66" charset="0"/>
                <a:cs typeface="Arial" charset="0"/>
              </a:defRPr>
            </a:lvl8pPr>
            <a:lvl9pPr marL="3886200" indent="-228600" eaLnBrk="0" fontAlgn="base" hangingPunct="0">
              <a:spcBef>
                <a:spcPct val="0"/>
              </a:spcBef>
              <a:spcAft>
                <a:spcPct val="0"/>
              </a:spcAft>
              <a:defRPr sz="1200" b="1">
                <a:solidFill>
                  <a:schemeClr val="tx1"/>
                </a:solidFill>
                <a:latin typeface="Comic Sans MS" pitchFamily="66" charset="0"/>
                <a:cs typeface="Arial" charset="0"/>
              </a:defRPr>
            </a:lvl9pPr>
          </a:lstStyle>
          <a:p>
            <a:pPr>
              <a:spcBef>
                <a:spcPct val="50000"/>
              </a:spcBef>
            </a:pPr>
            <a:r>
              <a:rPr lang="tr-TR" altLang="tr-TR" sz="3200">
                <a:solidFill>
                  <a:srgbClr val="CC0000"/>
                </a:solidFill>
                <a:latin typeface="Arial" charset="0"/>
              </a:rPr>
              <a:t>DOLAŞIM SİSTEMİ</a:t>
            </a:r>
          </a:p>
        </p:txBody>
      </p:sp>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43</a:t>
            </a:fld>
            <a:endParaRPr lang="tr-TR"/>
          </a:p>
        </p:txBody>
      </p:sp>
    </p:spTree>
    <p:extLst>
      <p:ext uri="{BB962C8B-B14F-4D97-AF65-F5344CB8AC3E}">
        <p14:creationId xmlns:p14="http://schemas.microsoft.com/office/powerpoint/2010/main" val="1839166541"/>
      </p:ext>
    </p:extLst>
  </p:cSld>
  <p:clrMapOvr>
    <a:masterClrMapping/>
  </p:clrMapOvr>
  <p:transition>
    <p:rand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sz="quarter"/>
          </p:nvPr>
        </p:nvSpPr>
        <p:spPr>
          <a:xfrm>
            <a:off x="2214563" y="214313"/>
            <a:ext cx="6302375" cy="906462"/>
          </a:xfrm>
        </p:spPr>
        <p:txBody>
          <a:bodyPr/>
          <a:lstStyle/>
          <a:p>
            <a:pPr algn="ctr" eaLnBrk="1" hangingPunct="1"/>
            <a:r>
              <a:rPr lang="tr-TR" altLang="tr-TR" sz="2800" b="1">
                <a:solidFill>
                  <a:srgbClr val="CC0000"/>
                </a:solidFill>
                <a:latin typeface="Arial" charset="0"/>
              </a:rPr>
              <a:t>VÜCUTTAKİ NABIZ NOKTALARI</a:t>
            </a:r>
          </a:p>
        </p:txBody>
      </p:sp>
      <p:graphicFrame>
        <p:nvGraphicFramePr>
          <p:cNvPr id="1026" name="Object 3"/>
          <p:cNvGraphicFramePr>
            <a:graphicFrameLocks noGrp="1" noChangeAspect="1"/>
          </p:cNvGraphicFramePr>
          <p:nvPr>
            <p:ph sz="quarter" idx="1"/>
          </p:nvPr>
        </p:nvGraphicFramePr>
        <p:xfrm>
          <a:off x="2928938" y="1428750"/>
          <a:ext cx="2613025" cy="5140325"/>
        </p:xfrm>
        <a:graphic>
          <a:graphicData uri="http://schemas.openxmlformats.org/presentationml/2006/ole">
            <mc:AlternateContent xmlns:mc="http://schemas.openxmlformats.org/markup-compatibility/2006">
              <mc:Choice xmlns:v="urn:schemas-microsoft-com:vml" Requires="v">
                <p:oleObj spid="_x0000_s2057" name="CorelDRAW" r:id="rId3" imgW="2256120" imgH="4434840" progId="CorelDRAW.Graphic.9">
                  <p:embed/>
                </p:oleObj>
              </mc:Choice>
              <mc:Fallback>
                <p:oleObj name="CorelDRAW" r:id="rId3" imgW="2256120" imgH="4434840" progId="CorelDRAW.Graphic.9">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938" y="1428750"/>
                        <a:ext cx="2613025" cy="514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28" name="Picture 4" descr="2s"/>
          <p:cNvPicPr>
            <a:picLocks noGrp="1" noChangeAspect="1" noChangeArrowheads="1" noCrop="1"/>
          </p:cNvPicPr>
          <p:nvPr>
            <p:ph sz="quarter" idx="2"/>
          </p:nvPr>
        </p:nvPicPr>
        <p:blipFill>
          <a:blip r:embed="rId5">
            <a:extLst>
              <a:ext uri="{28A0092B-C50C-407E-A947-70E740481C1C}">
                <a14:useLocalDpi xmlns:a14="http://schemas.microsoft.com/office/drawing/2010/main" val="0"/>
              </a:ext>
            </a:extLst>
          </a:blip>
          <a:srcRect/>
          <a:stretch>
            <a:fillRect/>
          </a:stretch>
        </p:blipFill>
        <p:spPr>
          <a:xfrm rot="20700000">
            <a:off x="4132263" y="2543175"/>
            <a:ext cx="384175" cy="377825"/>
          </a:xfrm>
          <a:noFill/>
        </p:spPr>
      </p:pic>
      <p:sp>
        <p:nvSpPr>
          <p:cNvPr id="1029" name="Text Box 5"/>
          <p:cNvSpPr txBox="1">
            <a:spLocks noChangeArrowheads="1"/>
          </p:cNvSpPr>
          <p:nvPr/>
        </p:nvSpPr>
        <p:spPr bwMode="auto">
          <a:xfrm>
            <a:off x="6821488" y="1557338"/>
            <a:ext cx="1841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Comic Sans MS" pitchFamily="66" charset="0"/>
                <a:cs typeface="Arial" charset="0"/>
              </a:defRPr>
            </a:lvl1pPr>
            <a:lvl2pPr marL="742950" indent="-285750" eaLnBrk="0" hangingPunct="0">
              <a:defRPr sz="1200" b="1">
                <a:solidFill>
                  <a:schemeClr val="tx1"/>
                </a:solidFill>
                <a:latin typeface="Comic Sans MS" pitchFamily="66" charset="0"/>
                <a:cs typeface="Arial" charset="0"/>
              </a:defRPr>
            </a:lvl2pPr>
            <a:lvl3pPr marL="1143000" indent="-228600" eaLnBrk="0" hangingPunct="0">
              <a:defRPr sz="1200" b="1">
                <a:solidFill>
                  <a:schemeClr val="tx1"/>
                </a:solidFill>
                <a:latin typeface="Comic Sans MS" pitchFamily="66" charset="0"/>
                <a:cs typeface="Arial" charset="0"/>
              </a:defRPr>
            </a:lvl3pPr>
            <a:lvl4pPr marL="1600200" indent="-228600" eaLnBrk="0" hangingPunct="0">
              <a:defRPr sz="1200" b="1">
                <a:solidFill>
                  <a:schemeClr val="tx1"/>
                </a:solidFill>
                <a:latin typeface="Comic Sans MS" pitchFamily="66" charset="0"/>
                <a:cs typeface="Arial" charset="0"/>
              </a:defRPr>
            </a:lvl4pPr>
            <a:lvl5pPr marL="2057400" indent="-228600" eaLnBrk="0" hangingPunct="0">
              <a:defRPr sz="1200" b="1">
                <a:solidFill>
                  <a:schemeClr val="tx1"/>
                </a:solidFill>
                <a:latin typeface="Comic Sans MS" pitchFamily="66" charset="0"/>
                <a:cs typeface="Arial" charset="0"/>
              </a:defRPr>
            </a:lvl5pPr>
            <a:lvl6pPr marL="2514600" indent="-228600" eaLnBrk="0" fontAlgn="base" hangingPunct="0">
              <a:spcBef>
                <a:spcPct val="0"/>
              </a:spcBef>
              <a:spcAft>
                <a:spcPct val="0"/>
              </a:spcAft>
              <a:defRPr sz="1200" b="1">
                <a:solidFill>
                  <a:schemeClr val="tx1"/>
                </a:solidFill>
                <a:latin typeface="Comic Sans MS" pitchFamily="66" charset="0"/>
                <a:cs typeface="Arial" charset="0"/>
              </a:defRPr>
            </a:lvl6pPr>
            <a:lvl7pPr marL="2971800" indent="-228600" eaLnBrk="0" fontAlgn="base" hangingPunct="0">
              <a:spcBef>
                <a:spcPct val="0"/>
              </a:spcBef>
              <a:spcAft>
                <a:spcPct val="0"/>
              </a:spcAft>
              <a:defRPr sz="1200" b="1">
                <a:solidFill>
                  <a:schemeClr val="tx1"/>
                </a:solidFill>
                <a:latin typeface="Comic Sans MS" pitchFamily="66" charset="0"/>
                <a:cs typeface="Arial" charset="0"/>
              </a:defRPr>
            </a:lvl7pPr>
            <a:lvl8pPr marL="3429000" indent="-228600" eaLnBrk="0" fontAlgn="base" hangingPunct="0">
              <a:spcBef>
                <a:spcPct val="0"/>
              </a:spcBef>
              <a:spcAft>
                <a:spcPct val="0"/>
              </a:spcAft>
              <a:defRPr sz="1200" b="1">
                <a:solidFill>
                  <a:schemeClr val="tx1"/>
                </a:solidFill>
                <a:latin typeface="Comic Sans MS" pitchFamily="66" charset="0"/>
                <a:cs typeface="Arial" charset="0"/>
              </a:defRPr>
            </a:lvl8pPr>
            <a:lvl9pPr marL="3886200" indent="-228600" eaLnBrk="0" fontAlgn="base" hangingPunct="0">
              <a:spcBef>
                <a:spcPct val="0"/>
              </a:spcBef>
              <a:spcAft>
                <a:spcPct val="0"/>
              </a:spcAft>
              <a:defRPr sz="1200" b="1">
                <a:solidFill>
                  <a:schemeClr val="tx1"/>
                </a:solidFill>
                <a:latin typeface="Comic Sans MS" pitchFamily="66" charset="0"/>
                <a:cs typeface="Arial" charset="0"/>
              </a:defRPr>
            </a:lvl9pPr>
          </a:lstStyle>
          <a:p>
            <a:pPr eaLnBrk="1" hangingPunct="1"/>
            <a:endParaRPr lang="tr-TR" altLang="tr-TR" sz="3200" b="0">
              <a:latin typeface="Bookman Old Style" pitchFamily="18" charset="0"/>
            </a:endParaRPr>
          </a:p>
        </p:txBody>
      </p:sp>
      <p:sp>
        <p:nvSpPr>
          <p:cNvPr id="1030" name="Text Box 6"/>
          <p:cNvSpPr txBox="1">
            <a:spLocks noChangeArrowheads="1"/>
          </p:cNvSpPr>
          <p:nvPr/>
        </p:nvSpPr>
        <p:spPr bwMode="auto">
          <a:xfrm>
            <a:off x="5160963" y="1928813"/>
            <a:ext cx="2390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Comic Sans MS" pitchFamily="66" charset="0"/>
                <a:cs typeface="Arial" charset="0"/>
              </a:defRPr>
            </a:lvl1pPr>
            <a:lvl2pPr marL="742950" indent="-285750" eaLnBrk="0" hangingPunct="0">
              <a:defRPr sz="1200" b="1">
                <a:solidFill>
                  <a:schemeClr val="tx1"/>
                </a:solidFill>
                <a:latin typeface="Comic Sans MS" pitchFamily="66" charset="0"/>
                <a:cs typeface="Arial" charset="0"/>
              </a:defRPr>
            </a:lvl2pPr>
            <a:lvl3pPr marL="1143000" indent="-228600" eaLnBrk="0" hangingPunct="0">
              <a:defRPr sz="1200" b="1">
                <a:solidFill>
                  <a:schemeClr val="tx1"/>
                </a:solidFill>
                <a:latin typeface="Comic Sans MS" pitchFamily="66" charset="0"/>
                <a:cs typeface="Arial" charset="0"/>
              </a:defRPr>
            </a:lvl3pPr>
            <a:lvl4pPr marL="1600200" indent="-228600" eaLnBrk="0" hangingPunct="0">
              <a:defRPr sz="1200" b="1">
                <a:solidFill>
                  <a:schemeClr val="tx1"/>
                </a:solidFill>
                <a:latin typeface="Comic Sans MS" pitchFamily="66" charset="0"/>
                <a:cs typeface="Arial" charset="0"/>
              </a:defRPr>
            </a:lvl4pPr>
            <a:lvl5pPr marL="2057400" indent="-228600" eaLnBrk="0" hangingPunct="0">
              <a:defRPr sz="1200" b="1">
                <a:solidFill>
                  <a:schemeClr val="tx1"/>
                </a:solidFill>
                <a:latin typeface="Comic Sans MS" pitchFamily="66" charset="0"/>
                <a:cs typeface="Arial" charset="0"/>
              </a:defRPr>
            </a:lvl5pPr>
            <a:lvl6pPr marL="2514600" indent="-228600" eaLnBrk="0" fontAlgn="base" hangingPunct="0">
              <a:spcBef>
                <a:spcPct val="0"/>
              </a:spcBef>
              <a:spcAft>
                <a:spcPct val="0"/>
              </a:spcAft>
              <a:defRPr sz="1200" b="1">
                <a:solidFill>
                  <a:schemeClr val="tx1"/>
                </a:solidFill>
                <a:latin typeface="Comic Sans MS" pitchFamily="66" charset="0"/>
                <a:cs typeface="Arial" charset="0"/>
              </a:defRPr>
            </a:lvl6pPr>
            <a:lvl7pPr marL="2971800" indent="-228600" eaLnBrk="0" fontAlgn="base" hangingPunct="0">
              <a:spcBef>
                <a:spcPct val="0"/>
              </a:spcBef>
              <a:spcAft>
                <a:spcPct val="0"/>
              </a:spcAft>
              <a:defRPr sz="1200" b="1">
                <a:solidFill>
                  <a:schemeClr val="tx1"/>
                </a:solidFill>
                <a:latin typeface="Comic Sans MS" pitchFamily="66" charset="0"/>
                <a:cs typeface="Arial" charset="0"/>
              </a:defRPr>
            </a:lvl7pPr>
            <a:lvl8pPr marL="3429000" indent="-228600" eaLnBrk="0" fontAlgn="base" hangingPunct="0">
              <a:spcBef>
                <a:spcPct val="0"/>
              </a:spcBef>
              <a:spcAft>
                <a:spcPct val="0"/>
              </a:spcAft>
              <a:defRPr sz="1200" b="1">
                <a:solidFill>
                  <a:schemeClr val="tx1"/>
                </a:solidFill>
                <a:latin typeface="Comic Sans MS" pitchFamily="66" charset="0"/>
                <a:cs typeface="Arial" charset="0"/>
              </a:defRPr>
            </a:lvl8pPr>
            <a:lvl9pPr marL="3886200" indent="-228600" eaLnBrk="0" fontAlgn="base" hangingPunct="0">
              <a:spcBef>
                <a:spcPct val="0"/>
              </a:spcBef>
              <a:spcAft>
                <a:spcPct val="0"/>
              </a:spcAft>
              <a:defRPr sz="1200" b="1">
                <a:solidFill>
                  <a:schemeClr val="tx1"/>
                </a:solidFill>
                <a:latin typeface="Comic Sans MS" pitchFamily="66" charset="0"/>
                <a:cs typeface="Arial" charset="0"/>
              </a:defRPr>
            </a:lvl9pPr>
          </a:lstStyle>
          <a:p>
            <a:pPr eaLnBrk="1" hangingPunct="1">
              <a:spcBef>
                <a:spcPct val="50000"/>
              </a:spcBef>
            </a:pPr>
            <a:r>
              <a:rPr lang="tr-TR" altLang="tr-TR" sz="2000"/>
              <a:t>Boyun </a:t>
            </a:r>
          </a:p>
        </p:txBody>
      </p:sp>
      <p:sp>
        <p:nvSpPr>
          <p:cNvPr id="1031" name="Text Box 7"/>
          <p:cNvSpPr txBox="1">
            <a:spLocks noChangeArrowheads="1"/>
          </p:cNvSpPr>
          <p:nvPr/>
        </p:nvSpPr>
        <p:spPr bwMode="auto">
          <a:xfrm>
            <a:off x="1231900" y="2571750"/>
            <a:ext cx="3203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Comic Sans MS" pitchFamily="66" charset="0"/>
                <a:cs typeface="Arial" charset="0"/>
              </a:defRPr>
            </a:lvl1pPr>
            <a:lvl2pPr marL="742950" indent="-285750" eaLnBrk="0" hangingPunct="0">
              <a:defRPr sz="1200" b="1">
                <a:solidFill>
                  <a:schemeClr val="tx1"/>
                </a:solidFill>
                <a:latin typeface="Comic Sans MS" pitchFamily="66" charset="0"/>
                <a:cs typeface="Arial" charset="0"/>
              </a:defRPr>
            </a:lvl2pPr>
            <a:lvl3pPr marL="1143000" indent="-228600" eaLnBrk="0" hangingPunct="0">
              <a:defRPr sz="1200" b="1">
                <a:solidFill>
                  <a:schemeClr val="tx1"/>
                </a:solidFill>
                <a:latin typeface="Comic Sans MS" pitchFamily="66" charset="0"/>
                <a:cs typeface="Arial" charset="0"/>
              </a:defRPr>
            </a:lvl3pPr>
            <a:lvl4pPr marL="1600200" indent="-228600" eaLnBrk="0" hangingPunct="0">
              <a:defRPr sz="1200" b="1">
                <a:solidFill>
                  <a:schemeClr val="tx1"/>
                </a:solidFill>
                <a:latin typeface="Comic Sans MS" pitchFamily="66" charset="0"/>
                <a:cs typeface="Arial" charset="0"/>
              </a:defRPr>
            </a:lvl4pPr>
            <a:lvl5pPr marL="2057400" indent="-228600" eaLnBrk="0" hangingPunct="0">
              <a:defRPr sz="1200" b="1">
                <a:solidFill>
                  <a:schemeClr val="tx1"/>
                </a:solidFill>
                <a:latin typeface="Comic Sans MS" pitchFamily="66" charset="0"/>
                <a:cs typeface="Arial" charset="0"/>
              </a:defRPr>
            </a:lvl5pPr>
            <a:lvl6pPr marL="2514600" indent="-228600" eaLnBrk="0" fontAlgn="base" hangingPunct="0">
              <a:spcBef>
                <a:spcPct val="0"/>
              </a:spcBef>
              <a:spcAft>
                <a:spcPct val="0"/>
              </a:spcAft>
              <a:defRPr sz="1200" b="1">
                <a:solidFill>
                  <a:schemeClr val="tx1"/>
                </a:solidFill>
                <a:latin typeface="Comic Sans MS" pitchFamily="66" charset="0"/>
                <a:cs typeface="Arial" charset="0"/>
              </a:defRPr>
            </a:lvl6pPr>
            <a:lvl7pPr marL="2971800" indent="-228600" eaLnBrk="0" fontAlgn="base" hangingPunct="0">
              <a:spcBef>
                <a:spcPct val="0"/>
              </a:spcBef>
              <a:spcAft>
                <a:spcPct val="0"/>
              </a:spcAft>
              <a:defRPr sz="1200" b="1">
                <a:solidFill>
                  <a:schemeClr val="tx1"/>
                </a:solidFill>
                <a:latin typeface="Comic Sans MS" pitchFamily="66" charset="0"/>
                <a:cs typeface="Arial" charset="0"/>
              </a:defRPr>
            </a:lvl7pPr>
            <a:lvl8pPr marL="3429000" indent="-228600" eaLnBrk="0" fontAlgn="base" hangingPunct="0">
              <a:spcBef>
                <a:spcPct val="0"/>
              </a:spcBef>
              <a:spcAft>
                <a:spcPct val="0"/>
              </a:spcAft>
              <a:defRPr sz="1200" b="1">
                <a:solidFill>
                  <a:schemeClr val="tx1"/>
                </a:solidFill>
                <a:latin typeface="Comic Sans MS" pitchFamily="66" charset="0"/>
                <a:cs typeface="Arial" charset="0"/>
              </a:defRPr>
            </a:lvl8pPr>
            <a:lvl9pPr marL="3886200" indent="-228600" eaLnBrk="0" fontAlgn="base" hangingPunct="0">
              <a:spcBef>
                <a:spcPct val="0"/>
              </a:spcBef>
              <a:spcAft>
                <a:spcPct val="0"/>
              </a:spcAft>
              <a:defRPr sz="1200" b="1">
                <a:solidFill>
                  <a:schemeClr val="tx1"/>
                </a:solidFill>
                <a:latin typeface="Comic Sans MS" pitchFamily="66" charset="0"/>
                <a:cs typeface="Arial" charset="0"/>
              </a:defRPr>
            </a:lvl9pPr>
          </a:lstStyle>
          <a:p>
            <a:pPr eaLnBrk="1" hangingPunct="1">
              <a:spcBef>
                <a:spcPct val="50000"/>
              </a:spcBef>
            </a:pPr>
            <a:r>
              <a:rPr lang="tr-TR" altLang="tr-TR" sz="2000"/>
              <a:t>Üst kol </a:t>
            </a:r>
          </a:p>
        </p:txBody>
      </p:sp>
      <p:sp>
        <p:nvSpPr>
          <p:cNvPr id="1032" name="Text Box 8"/>
          <p:cNvSpPr txBox="1">
            <a:spLocks noChangeArrowheads="1"/>
          </p:cNvSpPr>
          <p:nvPr/>
        </p:nvSpPr>
        <p:spPr bwMode="auto">
          <a:xfrm>
            <a:off x="946150" y="5286375"/>
            <a:ext cx="2667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Comic Sans MS" pitchFamily="66" charset="0"/>
                <a:cs typeface="Arial" charset="0"/>
              </a:defRPr>
            </a:lvl1pPr>
            <a:lvl2pPr marL="742950" indent="-285750" eaLnBrk="0" hangingPunct="0">
              <a:defRPr sz="1200" b="1">
                <a:solidFill>
                  <a:schemeClr val="tx1"/>
                </a:solidFill>
                <a:latin typeface="Comic Sans MS" pitchFamily="66" charset="0"/>
                <a:cs typeface="Arial" charset="0"/>
              </a:defRPr>
            </a:lvl2pPr>
            <a:lvl3pPr marL="1143000" indent="-228600" eaLnBrk="0" hangingPunct="0">
              <a:defRPr sz="1200" b="1">
                <a:solidFill>
                  <a:schemeClr val="tx1"/>
                </a:solidFill>
                <a:latin typeface="Comic Sans MS" pitchFamily="66" charset="0"/>
                <a:cs typeface="Arial" charset="0"/>
              </a:defRPr>
            </a:lvl3pPr>
            <a:lvl4pPr marL="1600200" indent="-228600" eaLnBrk="0" hangingPunct="0">
              <a:defRPr sz="1200" b="1">
                <a:solidFill>
                  <a:schemeClr val="tx1"/>
                </a:solidFill>
                <a:latin typeface="Comic Sans MS" pitchFamily="66" charset="0"/>
                <a:cs typeface="Arial" charset="0"/>
              </a:defRPr>
            </a:lvl4pPr>
            <a:lvl5pPr marL="2057400" indent="-228600" eaLnBrk="0" hangingPunct="0">
              <a:defRPr sz="1200" b="1">
                <a:solidFill>
                  <a:schemeClr val="tx1"/>
                </a:solidFill>
                <a:latin typeface="Comic Sans MS" pitchFamily="66" charset="0"/>
                <a:cs typeface="Arial" charset="0"/>
              </a:defRPr>
            </a:lvl5pPr>
            <a:lvl6pPr marL="2514600" indent="-228600" eaLnBrk="0" fontAlgn="base" hangingPunct="0">
              <a:spcBef>
                <a:spcPct val="0"/>
              </a:spcBef>
              <a:spcAft>
                <a:spcPct val="0"/>
              </a:spcAft>
              <a:defRPr sz="1200" b="1">
                <a:solidFill>
                  <a:schemeClr val="tx1"/>
                </a:solidFill>
                <a:latin typeface="Comic Sans MS" pitchFamily="66" charset="0"/>
                <a:cs typeface="Arial" charset="0"/>
              </a:defRPr>
            </a:lvl6pPr>
            <a:lvl7pPr marL="2971800" indent="-228600" eaLnBrk="0" fontAlgn="base" hangingPunct="0">
              <a:spcBef>
                <a:spcPct val="0"/>
              </a:spcBef>
              <a:spcAft>
                <a:spcPct val="0"/>
              </a:spcAft>
              <a:defRPr sz="1200" b="1">
                <a:solidFill>
                  <a:schemeClr val="tx1"/>
                </a:solidFill>
                <a:latin typeface="Comic Sans MS" pitchFamily="66" charset="0"/>
                <a:cs typeface="Arial" charset="0"/>
              </a:defRPr>
            </a:lvl7pPr>
            <a:lvl8pPr marL="3429000" indent="-228600" eaLnBrk="0" fontAlgn="base" hangingPunct="0">
              <a:spcBef>
                <a:spcPct val="0"/>
              </a:spcBef>
              <a:spcAft>
                <a:spcPct val="0"/>
              </a:spcAft>
              <a:defRPr sz="1200" b="1">
                <a:solidFill>
                  <a:schemeClr val="tx1"/>
                </a:solidFill>
                <a:latin typeface="Comic Sans MS" pitchFamily="66" charset="0"/>
                <a:cs typeface="Arial" charset="0"/>
              </a:defRPr>
            </a:lvl8pPr>
            <a:lvl9pPr marL="3886200" indent="-228600" eaLnBrk="0" fontAlgn="base" hangingPunct="0">
              <a:spcBef>
                <a:spcPct val="0"/>
              </a:spcBef>
              <a:spcAft>
                <a:spcPct val="0"/>
              </a:spcAft>
              <a:defRPr sz="1200" b="1">
                <a:solidFill>
                  <a:schemeClr val="tx1"/>
                </a:solidFill>
                <a:latin typeface="Comic Sans MS" pitchFamily="66" charset="0"/>
                <a:cs typeface="Arial" charset="0"/>
              </a:defRPr>
            </a:lvl9pPr>
          </a:lstStyle>
          <a:p>
            <a:pPr eaLnBrk="1" hangingPunct="1">
              <a:spcBef>
                <a:spcPct val="50000"/>
              </a:spcBef>
            </a:pPr>
            <a:r>
              <a:rPr lang="tr-TR" altLang="tr-TR" sz="2000"/>
              <a:t>Ayak  bileği</a:t>
            </a:r>
          </a:p>
        </p:txBody>
      </p:sp>
      <p:sp>
        <p:nvSpPr>
          <p:cNvPr id="1033" name="Text Box 9"/>
          <p:cNvSpPr txBox="1">
            <a:spLocks noChangeArrowheads="1"/>
          </p:cNvSpPr>
          <p:nvPr/>
        </p:nvSpPr>
        <p:spPr bwMode="auto">
          <a:xfrm>
            <a:off x="642938" y="3714750"/>
            <a:ext cx="1898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Comic Sans MS" pitchFamily="66" charset="0"/>
                <a:cs typeface="Arial" charset="0"/>
              </a:defRPr>
            </a:lvl1pPr>
            <a:lvl2pPr marL="742950" indent="-285750" eaLnBrk="0" hangingPunct="0">
              <a:defRPr sz="1200" b="1">
                <a:solidFill>
                  <a:schemeClr val="tx1"/>
                </a:solidFill>
                <a:latin typeface="Comic Sans MS" pitchFamily="66" charset="0"/>
                <a:cs typeface="Arial" charset="0"/>
              </a:defRPr>
            </a:lvl2pPr>
            <a:lvl3pPr marL="1143000" indent="-228600" eaLnBrk="0" hangingPunct="0">
              <a:defRPr sz="1200" b="1">
                <a:solidFill>
                  <a:schemeClr val="tx1"/>
                </a:solidFill>
                <a:latin typeface="Comic Sans MS" pitchFamily="66" charset="0"/>
                <a:cs typeface="Arial" charset="0"/>
              </a:defRPr>
            </a:lvl3pPr>
            <a:lvl4pPr marL="1600200" indent="-228600" eaLnBrk="0" hangingPunct="0">
              <a:defRPr sz="1200" b="1">
                <a:solidFill>
                  <a:schemeClr val="tx1"/>
                </a:solidFill>
                <a:latin typeface="Comic Sans MS" pitchFamily="66" charset="0"/>
                <a:cs typeface="Arial" charset="0"/>
              </a:defRPr>
            </a:lvl4pPr>
            <a:lvl5pPr marL="2057400" indent="-228600" eaLnBrk="0" hangingPunct="0">
              <a:defRPr sz="1200" b="1">
                <a:solidFill>
                  <a:schemeClr val="tx1"/>
                </a:solidFill>
                <a:latin typeface="Comic Sans MS" pitchFamily="66" charset="0"/>
                <a:cs typeface="Arial" charset="0"/>
              </a:defRPr>
            </a:lvl5pPr>
            <a:lvl6pPr marL="2514600" indent="-228600" eaLnBrk="0" fontAlgn="base" hangingPunct="0">
              <a:spcBef>
                <a:spcPct val="0"/>
              </a:spcBef>
              <a:spcAft>
                <a:spcPct val="0"/>
              </a:spcAft>
              <a:defRPr sz="1200" b="1">
                <a:solidFill>
                  <a:schemeClr val="tx1"/>
                </a:solidFill>
                <a:latin typeface="Comic Sans MS" pitchFamily="66" charset="0"/>
                <a:cs typeface="Arial" charset="0"/>
              </a:defRPr>
            </a:lvl6pPr>
            <a:lvl7pPr marL="2971800" indent="-228600" eaLnBrk="0" fontAlgn="base" hangingPunct="0">
              <a:spcBef>
                <a:spcPct val="0"/>
              </a:spcBef>
              <a:spcAft>
                <a:spcPct val="0"/>
              </a:spcAft>
              <a:defRPr sz="1200" b="1">
                <a:solidFill>
                  <a:schemeClr val="tx1"/>
                </a:solidFill>
                <a:latin typeface="Comic Sans MS" pitchFamily="66" charset="0"/>
                <a:cs typeface="Arial" charset="0"/>
              </a:defRPr>
            </a:lvl7pPr>
            <a:lvl8pPr marL="3429000" indent="-228600" eaLnBrk="0" fontAlgn="base" hangingPunct="0">
              <a:spcBef>
                <a:spcPct val="0"/>
              </a:spcBef>
              <a:spcAft>
                <a:spcPct val="0"/>
              </a:spcAft>
              <a:defRPr sz="1200" b="1">
                <a:solidFill>
                  <a:schemeClr val="tx1"/>
                </a:solidFill>
                <a:latin typeface="Comic Sans MS" pitchFamily="66" charset="0"/>
                <a:cs typeface="Arial" charset="0"/>
              </a:defRPr>
            </a:lvl8pPr>
            <a:lvl9pPr marL="3886200" indent="-228600" eaLnBrk="0" fontAlgn="base" hangingPunct="0">
              <a:spcBef>
                <a:spcPct val="0"/>
              </a:spcBef>
              <a:spcAft>
                <a:spcPct val="0"/>
              </a:spcAft>
              <a:defRPr sz="1200" b="1">
                <a:solidFill>
                  <a:schemeClr val="tx1"/>
                </a:solidFill>
                <a:latin typeface="Comic Sans MS" pitchFamily="66" charset="0"/>
                <a:cs typeface="Arial" charset="0"/>
              </a:defRPr>
            </a:lvl9pPr>
          </a:lstStyle>
          <a:p>
            <a:pPr eaLnBrk="1" hangingPunct="1">
              <a:spcBef>
                <a:spcPct val="50000"/>
              </a:spcBef>
            </a:pPr>
            <a:r>
              <a:rPr lang="tr-TR" altLang="tr-TR" sz="1800"/>
              <a:t>El bileği</a:t>
            </a:r>
          </a:p>
        </p:txBody>
      </p:sp>
      <p:sp>
        <p:nvSpPr>
          <p:cNvPr id="1034" name="Line 10"/>
          <p:cNvSpPr>
            <a:spLocks noChangeShapeType="1"/>
          </p:cNvSpPr>
          <p:nvPr/>
        </p:nvSpPr>
        <p:spPr bwMode="auto">
          <a:xfrm flipH="1">
            <a:off x="1803400" y="3717925"/>
            <a:ext cx="1436688" cy="1397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1035" name="Line 11"/>
          <p:cNvSpPr>
            <a:spLocks noChangeShapeType="1"/>
          </p:cNvSpPr>
          <p:nvPr/>
        </p:nvSpPr>
        <p:spPr bwMode="auto">
          <a:xfrm flipH="1" flipV="1">
            <a:off x="2160588" y="2740025"/>
            <a:ext cx="1500187" cy="46038"/>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1036" name="Line 12"/>
          <p:cNvSpPr>
            <a:spLocks noChangeShapeType="1"/>
          </p:cNvSpPr>
          <p:nvPr/>
        </p:nvSpPr>
        <p:spPr bwMode="auto">
          <a:xfrm flipV="1">
            <a:off x="4303713" y="2071688"/>
            <a:ext cx="785812" cy="144462"/>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1037" name="Line 13"/>
          <p:cNvSpPr>
            <a:spLocks noChangeShapeType="1"/>
          </p:cNvSpPr>
          <p:nvPr/>
        </p:nvSpPr>
        <p:spPr bwMode="auto">
          <a:xfrm flipH="1" flipV="1">
            <a:off x="2517775" y="5572125"/>
            <a:ext cx="1582738" cy="50482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1038" name="Text Box 14"/>
          <p:cNvSpPr txBox="1">
            <a:spLocks noChangeArrowheads="1"/>
          </p:cNvSpPr>
          <p:nvPr/>
        </p:nvSpPr>
        <p:spPr bwMode="auto">
          <a:xfrm>
            <a:off x="5562600" y="4419600"/>
            <a:ext cx="3429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Comic Sans MS" pitchFamily="66" charset="0"/>
                <a:cs typeface="Arial" charset="0"/>
              </a:defRPr>
            </a:lvl1pPr>
            <a:lvl2pPr marL="742950" indent="-285750" eaLnBrk="0" hangingPunct="0">
              <a:defRPr sz="1200" b="1">
                <a:solidFill>
                  <a:schemeClr val="tx1"/>
                </a:solidFill>
                <a:latin typeface="Comic Sans MS" pitchFamily="66" charset="0"/>
                <a:cs typeface="Arial" charset="0"/>
              </a:defRPr>
            </a:lvl2pPr>
            <a:lvl3pPr marL="1143000" indent="-228600" eaLnBrk="0" hangingPunct="0">
              <a:defRPr sz="1200" b="1">
                <a:solidFill>
                  <a:schemeClr val="tx1"/>
                </a:solidFill>
                <a:latin typeface="Comic Sans MS" pitchFamily="66" charset="0"/>
                <a:cs typeface="Arial" charset="0"/>
              </a:defRPr>
            </a:lvl3pPr>
            <a:lvl4pPr marL="1600200" indent="-228600" eaLnBrk="0" hangingPunct="0">
              <a:defRPr sz="1200" b="1">
                <a:solidFill>
                  <a:schemeClr val="tx1"/>
                </a:solidFill>
                <a:latin typeface="Comic Sans MS" pitchFamily="66" charset="0"/>
                <a:cs typeface="Arial" charset="0"/>
              </a:defRPr>
            </a:lvl4pPr>
            <a:lvl5pPr marL="2057400" indent="-228600" eaLnBrk="0" hangingPunct="0">
              <a:defRPr sz="1200" b="1">
                <a:solidFill>
                  <a:schemeClr val="tx1"/>
                </a:solidFill>
                <a:latin typeface="Comic Sans MS" pitchFamily="66" charset="0"/>
                <a:cs typeface="Arial" charset="0"/>
              </a:defRPr>
            </a:lvl5pPr>
            <a:lvl6pPr marL="2514600" indent="-228600" eaLnBrk="0" fontAlgn="base" hangingPunct="0">
              <a:spcBef>
                <a:spcPct val="0"/>
              </a:spcBef>
              <a:spcAft>
                <a:spcPct val="0"/>
              </a:spcAft>
              <a:defRPr sz="1200" b="1">
                <a:solidFill>
                  <a:schemeClr val="tx1"/>
                </a:solidFill>
                <a:latin typeface="Comic Sans MS" pitchFamily="66" charset="0"/>
                <a:cs typeface="Arial" charset="0"/>
              </a:defRPr>
            </a:lvl6pPr>
            <a:lvl7pPr marL="2971800" indent="-228600" eaLnBrk="0" fontAlgn="base" hangingPunct="0">
              <a:spcBef>
                <a:spcPct val="0"/>
              </a:spcBef>
              <a:spcAft>
                <a:spcPct val="0"/>
              </a:spcAft>
              <a:defRPr sz="1200" b="1">
                <a:solidFill>
                  <a:schemeClr val="tx1"/>
                </a:solidFill>
                <a:latin typeface="Comic Sans MS" pitchFamily="66" charset="0"/>
                <a:cs typeface="Arial" charset="0"/>
              </a:defRPr>
            </a:lvl7pPr>
            <a:lvl8pPr marL="3429000" indent="-228600" eaLnBrk="0" fontAlgn="base" hangingPunct="0">
              <a:spcBef>
                <a:spcPct val="0"/>
              </a:spcBef>
              <a:spcAft>
                <a:spcPct val="0"/>
              </a:spcAft>
              <a:defRPr sz="1200" b="1">
                <a:solidFill>
                  <a:schemeClr val="tx1"/>
                </a:solidFill>
                <a:latin typeface="Comic Sans MS" pitchFamily="66" charset="0"/>
                <a:cs typeface="Arial" charset="0"/>
              </a:defRPr>
            </a:lvl8pPr>
            <a:lvl9pPr marL="3886200" indent="-228600" eaLnBrk="0" fontAlgn="base" hangingPunct="0">
              <a:spcBef>
                <a:spcPct val="0"/>
              </a:spcBef>
              <a:spcAft>
                <a:spcPct val="0"/>
              </a:spcAft>
              <a:defRPr sz="1200" b="1">
                <a:solidFill>
                  <a:schemeClr val="tx1"/>
                </a:solidFill>
                <a:latin typeface="Comic Sans MS" pitchFamily="66" charset="0"/>
                <a:cs typeface="Arial" charset="0"/>
              </a:defRPr>
            </a:lvl9pPr>
          </a:lstStyle>
          <a:p>
            <a:pPr eaLnBrk="1" hangingPunct="1">
              <a:spcBef>
                <a:spcPct val="50000"/>
              </a:spcBef>
            </a:pPr>
            <a:r>
              <a:rPr lang="tr-TR" altLang="tr-TR" sz="2000"/>
              <a:t>Bacağın iç kısmı</a:t>
            </a:r>
          </a:p>
        </p:txBody>
      </p:sp>
      <p:sp>
        <p:nvSpPr>
          <p:cNvPr id="1039" name="Line 15"/>
          <p:cNvSpPr>
            <a:spLocks noChangeShapeType="1"/>
          </p:cNvSpPr>
          <p:nvPr/>
        </p:nvSpPr>
        <p:spPr bwMode="auto">
          <a:xfrm>
            <a:off x="4518025" y="4286250"/>
            <a:ext cx="1143000" cy="357188"/>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1040" name="Line 16"/>
          <p:cNvSpPr>
            <a:spLocks noChangeShapeType="1"/>
          </p:cNvSpPr>
          <p:nvPr/>
        </p:nvSpPr>
        <p:spPr bwMode="auto">
          <a:xfrm flipH="1" flipV="1">
            <a:off x="2589213" y="1928813"/>
            <a:ext cx="1368425" cy="4318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1041" name="Text Box 17"/>
          <p:cNvSpPr txBox="1">
            <a:spLocks noChangeArrowheads="1"/>
          </p:cNvSpPr>
          <p:nvPr/>
        </p:nvSpPr>
        <p:spPr bwMode="auto">
          <a:xfrm>
            <a:off x="642938" y="1785938"/>
            <a:ext cx="2016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Comic Sans MS" pitchFamily="66" charset="0"/>
                <a:cs typeface="Arial" charset="0"/>
              </a:defRPr>
            </a:lvl1pPr>
            <a:lvl2pPr marL="742950" indent="-285750" eaLnBrk="0" hangingPunct="0">
              <a:defRPr sz="1200" b="1">
                <a:solidFill>
                  <a:schemeClr val="tx1"/>
                </a:solidFill>
                <a:latin typeface="Comic Sans MS" pitchFamily="66" charset="0"/>
                <a:cs typeface="Arial" charset="0"/>
              </a:defRPr>
            </a:lvl2pPr>
            <a:lvl3pPr marL="1143000" indent="-228600" eaLnBrk="0" hangingPunct="0">
              <a:defRPr sz="1200" b="1">
                <a:solidFill>
                  <a:schemeClr val="tx1"/>
                </a:solidFill>
                <a:latin typeface="Comic Sans MS" pitchFamily="66" charset="0"/>
                <a:cs typeface="Arial" charset="0"/>
              </a:defRPr>
            </a:lvl3pPr>
            <a:lvl4pPr marL="1600200" indent="-228600" eaLnBrk="0" hangingPunct="0">
              <a:defRPr sz="1200" b="1">
                <a:solidFill>
                  <a:schemeClr val="tx1"/>
                </a:solidFill>
                <a:latin typeface="Comic Sans MS" pitchFamily="66" charset="0"/>
                <a:cs typeface="Arial" charset="0"/>
              </a:defRPr>
            </a:lvl4pPr>
            <a:lvl5pPr marL="2057400" indent="-228600" eaLnBrk="0" hangingPunct="0">
              <a:defRPr sz="1200" b="1">
                <a:solidFill>
                  <a:schemeClr val="tx1"/>
                </a:solidFill>
                <a:latin typeface="Comic Sans MS" pitchFamily="66" charset="0"/>
                <a:cs typeface="Arial" charset="0"/>
              </a:defRPr>
            </a:lvl5pPr>
            <a:lvl6pPr marL="2514600" indent="-228600" eaLnBrk="0" fontAlgn="base" hangingPunct="0">
              <a:spcBef>
                <a:spcPct val="0"/>
              </a:spcBef>
              <a:spcAft>
                <a:spcPct val="0"/>
              </a:spcAft>
              <a:defRPr sz="1200" b="1">
                <a:solidFill>
                  <a:schemeClr val="tx1"/>
                </a:solidFill>
                <a:latin typeface="Comic Sans MS" pitchFamily="66" charset="0"/>
                <a:cs typeface="Arial" charset="0"/>
              </a:defRPr>
            </a:lvl6pPr>
            <a:lvl7pPr marL="2971800" indent="-228600" eaLnBrk="0" fontAlgn="base" hangingPunct="0">
              <a:spcBef>
                <a:spcPct val="0"/>
              </a:spcBef>
              <a:spcAft>
                <a:spcPct val="0"/>
              </a:spcAft>
              <a:defRPr sz="1200" b="1">
                <a:solidFill>
                  <a:schemeClr val="tx1"/>
                </a:solidFill>
                <a:latin typeface="Comic Sans MS" pitchFamily="66" charset="0"/>
                <a:cs typeface="Arial" charset="0"/>
              </a:defRPr>
            </a:lvl7pPr>
            <a:lvl8pPr marL="3429000" indent="-228600" eaLnBrk="0" fontAlgn="base" hangingPunct="0">
              <a:spcBef>
                <a:spcPct val="0"/>
              </a:spcBef>
              <a:spcAft>
                <a:spcPct val="0"/>
              </a:spcAft>
              <a:defRPr sz="1200" b="1">
                <a:solidFill>
                  <a:schemeClr val="tx1"/>
                </a:solidFill>
                <a:latin typeface="Comic Sans MS" pitchFamily="66" charset="0"/>
                <a:cs typeface="Arial" charset="0"/>
              </a:defRPr>
            </a:lvl8pPr>
            <a:lvl9pPr marL="3886200" indent="-228600" eaLnBrk="0" fontAlgn="base" hangingPunct="0">
              <a:spcBef>
                <a:spcPct val="0"/>
              </a:spcBef>
              <a:spcAft>
                <a:spcPct val="0"/>
              </a:spcAft>
              <a:defRPr sz="1200" b="1">
                <a:solidFill>
                  <a:schemeClr val="tx1"/>
                </a:solidFill>
                <a:latin typeface="Comic Sans MS" pitchFamily="66" charset="0"/>
                <a:cs typeface="Arial" charset="0"/>
              </a:defRPr>
            </a:lvl9pPr>
          </a:lstStyle>
          <a:p>
            <a:pPr eaLnBrk="1" hangingPunct="1">
              <a:spcBef>
                <a:spcPct val="50000"/>
              </a:spcBef>
            </a:pPr>
            <a:r>
              <a:rPr lang="tr-TR" altLang="tr-TR" sz="1800"/>
              <a:t>Köprücük kemiği üzeri</a:t>
            </a:r>
          </a:p>
        </p:txBody>
      </p:sp>
      <p:sp>
        <p:nvSpPr>
          <p:cNvPr id="1042" name="Text Box 14"/>
          <p:cNvSpPr txBox="1">
            <a:spLocks noChangeArrowheads="1"/>
          </p:cNvSpPr>
          <p:nvPr/>
        </p:nvSpPr>
        <p:spPr bwMode="auto">
          <a:xfrm>
            <a:off x="5072063" y="5715000"/>
            <a:ext cx="3429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Comic Sans MS" pitchFamily="66" charset="0"/>
                <a:cs typeface="Arial" charset="0"/>
              </a:defRPr>
            </a:lvl1pPr>
            <a:lvl2pPr marL="742950" indent="-285750" eaLnBrk="0" hangingPunct="0">
              <a:defRPr sz="1200" b="1">
                <a:solidFill>
                  <a:schemeClr val="tx1"/>
                </a:solidFill>
                <a:latin typeface="Comic Sans MS" pitchFamily="66" charset="0"/>
                <a:cs typeface="Arial" charset="0"/>
              </a:defRPr>
            </a:lvl2pPr>
            <a:lvl3pPr marL="1143000" indent="-228600" eaLnBrk="0" hangingPunct="0">
              <a:defRPr sz="1200" b="1">
                <a:solidFill>
                  <a:schemeClr val="tx1"/>
                </a:solidFill>
                <a:latin typeface="Comic Sans MS" pitchFamily="66" charset="0"/>
                <a:cs typeface="Arial" charset="0"/>
              </a:defRPr>
            </a:lvl3pPr>
            <a:lvl4pPr marL="1600200" indent="-228600" eaLnBrk="0" hangingPunct="0">
              <a:defRPr sz="1200" b="1">
                <a:solidFill>
                  <a:schemeClr val="tx1"/>
                </a:solidFill>
                <a:latin typeface="Comic Sans MS" pitchFamily="66" charset="0"/>
                <a:cs typeface="Arial" charset="0"/>
              </a:defRPr>
            </a:lvl4pPr>
            <a:lvl5pPr marL="2057400" indent="-228600" eaLnBrk="0" hangingPunct="0">
              <a:defRPr sz="1200" b="1">
                <a:solidFill>
                  <a:schemeClr val="tx1"/>
                </a:solidFill>
                <a:latin typeface="Comic Sans MS" pitchFamily="66" charset="0"/>
                <a:cs typeface="Arial" charset="0"/>
              </a:defRPr>
            </a:lvl5pPr>
            <a:lvl6pPr marL="2514600" indent="-228600" eaLnBrk="0" fontAlgn="base" hangingPunct="0">
              <a:spcBef>
                <a:spcPct val="0"/>
              </a:spcBef>
              <a:spcAft>
                <a:spcPct val="0"/>
              </a:spcAft>
              <a:defRPr sz="1200" b="1">
                <a:solidFill>
                  <a:schemeClr val="tx1"/>
                </a:solidFill>
                <a:latin typeface="Comic Sans MS" pitchFamily="66" charset="0"/>
                <a:cs typeface="Arial" charset="0"/>
              </a:defRPr>
            </a:lvl6pPr>
            <a:lvl7pPr marL="2971800" indent="-228600" eaLnBrk="0" fontAlgn="base" hangingPunct="0">
              <a:spcBef>
                <a:spcPct val="0"/>
              </a:spcBef>
              <a:spcAft>
                <a:spcPct val="0"/>
              </a:spcAft>
              <a:defRPr sz="1200" b="1">
                <a:solidFill>
                  <a:schemeClr val="tx1"/>
                </a:solidFill>
                <a:latin typeface="Comic Sans MS" pitchFamily="66" charset="0"/>
                <a:cs typeface="Arial" charset="0"/>
              </a:defRPr>
            </a:lvl7pPr>
            <a:lvl8pPr marL="3429000" indent="-228600" eaLnBrk="0" fontAlgn="base" hangingPunct="0">
              <a:spcBef>
                <a:spcPct val="0"/>
              </a:spcBef>
              <a:spcAft>
                <a:spcPct val="0"/>
              </a:spcAft>
              <a:defRPr sz="1200" b="1">
                <a:solidFill>
                  <a:schemeClr val="tx1"/>
                </a:solidFill>
                <a:latin typeface="Comic Sans MS" pitchFamily="66" charset="0"/>
                <a:cs typeface="Arial" charset="0"/>
              </a:defRPr>
            </a:lvl8pPr>
            <a:lvl9pPr marL="3886200" indent="-228600" eaLnBrk="0" fontAlgn="base" hangingPunct="0">
              <a:spcBef>
                <a:spcPct val="0"/>
              </a:spcBef>
              <a:spcAft>
                <a:spcPct val="0"/>
              </a:spcAft>
              <a:defRPr sz="1200" b="1">
                <a:solidFill>
                  <a:schemeClr val="tx1"/>
                </a:solidFill>
                <a:latin typeface="Comic Sans MS" pitchFamily="66" charset="0"/>
                <a:cs typeface="Arial" charset="0"/>
              </a:defRPr>
            </a:lvl9pPr>
          </a:lstStyle>
          <a:p>
            <a:pPr eaLnBrk="1" hangingPunct="1">
              <a:spcBef>
                <a:spcPct val="50000"/>
              </a:spcBef>
            </a:pPr>
            <a:r>
              <a:rPr lang="tr-TR" altLang="tr-TR" sz="2000"/>
              <a:t>Diz kapağı arkası</a:t>
            </a:r>
          </a:p>
        </p:txBody>
      </p:sp>
      <p:sp>
        <p:nvSpPr>
          <p:cNvPr id="1043" name="Line 15"/>
          <p:cNvSpPr>
            <a:spLocks noChangeShapeType="1"/>
          </p:cNvSpPr>
          <p:nvPr/>
        </p:nvSpPr>
        <p:spPr bwMode="auto">
          <a:xfrm>
            <a:off x="4446588" y="5000625"/>
            <a:ext cx="571500" cy="785813"/>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1044" name="Text Box 14"/>
          <p:cNvSpPr txBox="1">
            <a:spLocks noChangeArrowheads="1"/>
          </p:cNvSpPr>
          <p:nvPr/>
        </p:nvSpPr>
        <p:spPr bwMode="auto">
          <a:xfrm>
            <a:off x="5214938" y="2714625"/>
            <a:ext cx="3429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Comic Sans MS" pitchFamily="66" charset="0"/>
                <a:cs typeface="Arial" charset="0"/>
              </a:defRPr>
            </a:lvl1pPr>
            <a:lvl2pPr marL="742950" indent="-285750" eaLnBrk="0" hangingPunct="0">
              <a:defRPr sz="1200" b="1">
                <a:solidFill>
                  <a:schemeClr val="tx1"/>
                </a:solidFill>
                <a:latin typeface="Comic Sans MS" pitchFamily="66" charset="0"/>
                <a:cs typeface="Arial" charset="0"/>
              </a:defRPr>
            </a:lvl2pPr>
            <a:lvl3pPr marL="1143000" indent="-228600" eaLnBrk="0" hangingPunct="0">
              <a:defRPr sz="1200" b="1">
                <a:solidFill>
                  <a:schemeClr val="tx1"/>
                </a:solidFill>
                <a:latin typeface="Comic Sans MS" pitchFamily="66" charset="0"/>
                <a:cs typeface="Arial" charset="0"/>
              </a:defRPr>
            </a:lvl3pPr>
            <a:lvl4pPr marL="1600200" indent="-228600" eaLnBrk="0" hangingPunct="0">
              <a:defRPr sz="1200" b="1">
                <a:solidFill>
                  <a:schemeClr val="tx1"/>
                </a:solidFill>
                <a:latin typeface="Comic Sans MS" pitchFamily="66" charset="0"/>
                <a:cs typeface="Arial" charset="0"/>
              </a:defRPr>
            </a:lvl4pPr>
            <a:lvl5pPr marL="2057400" indent="-228600" eaLnBrk="0" hangingPunct="0">
              <a:defRPr sz="1200" b="1">
                <a:solidFill>
                  <a:schemeClr val="tx1"/>
                </a:solidFill>
                <a:latin typeface="Comic Sans MS" pitchFamily="66" charset="0"/>
                <a:cs typeface="Arial" charset="0"/>
              </a:defRPr>
            </a:lvl5pPr>
            <a:lvl6pPr marL="2514600" indent="-228600" eaLnBrk="0" fontAlgn="base" hangingPunct="0">
              <a:spcBef>
                <a:spcPct val="0"/>
              </a:spcBef>
              <a:spcAft>
                <a:spcPct val="0"/>
              </a:spcAft>
              <a:defRPr sz="1200" b="1">
                <a:solidFill>
                  <a:schemeClr val="tx1"/>
                </a:solidFill>
                <a:latin typeface="Comic Sans MS" pitchFamily="66" charset="0"/>
                <a:cs typeface="Arial" charset="0"/>
              </a:defRPr>
            </a:lvl6pPr>
            <a:lvl7pPr marL="2971800" indent="-228600" eaLnBrk="0" fontAlgn="base" hangingPunct="0">
              <a:spcBef>
                <a:spcPct val="0"/>
              </a:spcBef>
              <a:spcAft>
                <a:spcPct val="0"/>
              </a:spcAft>
              <a:defRPr sz="1200" b="1">
                <a:solidFill>
                  <a:schemeClr val="tx1"/>
                </a:solidFill>
                <a:latin typeface="Comic Sans MS" pitchFamily="66" charset="0"/>
                <a:cs typeface="Arial" charset="0"/>
              </a:defRPr>
            </a:lvl7pPr>
            <a:lvl8pPr marL="3429000" indent="-228600" eaLnBrk="0" fontAlgn="base" hangingPunct="0">
              <a:spcBef>
                <a:spcPct val="0"/>
              </a:spcBef>
              <a:spcAft>
                <a:spcPct val="0"/>
              </a:spcAft>
              <a:defRPr sz="1200" b="1">
                <a:solidFill>
                  <a:schemeClr val="tx1"/>
                </a:solidFill>
                <a:latin typeface="Comic Sans MS" pitchFamily="66" charset="0"/>
                <a:cs typeface="Arial" charset="0"/>
              </a:defRPr>
            </a:lvl8pPr>
            <a:lvl9pPr marL="3886200" indent="-228600" eaLnBrk="0" fontAlgn="base" hangingPunct="0">
              <a:spcBef>
                <a:spcPct val="0"/>
              </a:spcBef>
              <a:spcAft>
                <a:spcPct val="0"/>
              </a:spcAft>
              <a:defRPr sz="1200" b="1">
                <a:solidFill>
                  <a:schemeClr val="tx1"/>
                </a:solidFill>
                <a:latin typeface="Comic Sans MS" pitchFamily="66" charset="0"/>
                <a:cs typeface="Arial" charset="0"/>
              </a:defRPr>
            </a:lvl9pPr>
          </a:lstStyle>
          <a:p>
            <a:pPr eaLnBrk="1" hangingPunct="1">
              <a:spcBef>
                <a:spcPct val="50000"/>
              </a:spcBef>
            </a:pPr>
            <a:r>
              <a:rPr lang="tr-TR" altLang="tr-TR" sz="2000"/>
              <a:t>Dirsek iç kısmı</a:t>
            </a:r>
          </a:p>
        </p:txBody>
      </p:sp>
      <p:sp>
        <p:nvSpPr>
          <p:cNvPr id="1045" name="Text Box 14"/>
          <p:cNvSpPr txBox="1">
            <a:spLocks noChangeArrowheads="1"/>
          </p:cNvSpPr>
          <p:nvPr/>
        </p:nvSpPr>
        <p:spPr bwMode="auto">
          <a:xfrm>
            <a:off x="1428750" y="1214438"/>
            <a:ext cx="342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Comic Sans MS" pitchFamily="66" charset="0"/>
                <a:cs typeface="Arial" charset="0"/>
              </a:defRPr>
            </a:lvl1pPr>
            <a:lvl2pPr marL="742950" indent="-285750" eaLnBrk="0" hangingPunct="0">
              <a:defRPr sz="1200" b="1">
                <a:solidFill>
                  <a:schemeClr val="tx1"/>
                </a:solidFill>
                <a:latin typeface="Comic Sans MS" pitchFamily="66" charset="0"/>
                <a:cs typeface="Arial" charset="0"/>
              </a:defRPr>
            </a:lvl2pPr>
            <a:lvl3pPr marL="1143000" indent="-228600" eaLnBrk="0" hangingPunct="0">
              <a:defRPr sz="1200" b="1">
                <a:solidFill>
                  <a:schemeClr val="tx1"/>
                </a:solidFill>
                <a:latin typeface="Comic Sans MS" pitchFamily="66" charset="0"/>
                <a:cs typeface="Arial" charset="0"/>
              </a:defRPr>
            </a:lvl3pPr>
            <a:lvl4pPr marL="1600200" indent="-228600" eaLnBrk="0" hangingPunct="0">
              <a:defRPr sz="1200" b="1">
                <a:solidFill>
                  <a:schemeClr val="tx1"/>
                </a:solidFill>
                <a:latin typeface="Comic Sans MS" pitchFamily="66" charset="0"/>
                <a:cs typeface="Arial" charset="0"/>
              </a:defRPr>
            </a:lvl4pPr>
            <a:lvl5pPr marL="2057400" indent="-228600" eaLnBrk="0" hangingPunct="0">
              <a:defRPr sz="1200" b="1">
                <a:solidFill>
                  <a:schemeClr val="tx1"/>
                </a:solidFill>
                <a:latin typeface="Comic Sans MS" pitchFamily="66" charset="0"/>
                <a:cs typeface="Arial" charset="0"/>
              </a:defRPr>
            </a:lvl5pPr>
            <a:lvl6pPr marL="2514600" indent="-228600" eaLnBrk="0" fontAlgn="base" hangingPunct="0">
              <a:spcBef>
                <a:spcPct val="0"/>
              </a:spcBef>
              <a:spcAft>
                <a:spcPct val="0"/>
              </a:spcAft>
              <a:defRPr sz="1200" b="1">
                <a:solidFill>
                  <a:schemeClr val="tx1"/>
                </a:solidFill>
                <a:latin typeface="Comic Sans MS" pitchFamily="66" charset="0"/>
                <a:cs typeface="Arial" charset="0"/>
              </a:defRPr>
            </a:lvl6pPr>
            <a:lvl7pPr marL="2971800" indent="-228600" eaLnBrk="0" fontAlgn="base" hangingPunct="0">
              <a:spcBef>
                <a:spcPct val="0"/>
              </a:spcBef>
              <a:spcAft>
                <a:spcPct val="0"/>
              </a:spcAft>
              <a:defRPr sz="1200" b="1">
                <a:solidFill>
                  <a:schemeClr val="tx1"/>
                </a:solidFill>
                <a:latin typeface="Comic Sans MS" pitchFamily="66" charset="0"/>
                <a:cs typeface="Arial" charset="0"/>
              </a:defRPr>
            </a:lvl7pPr>
            <a:lvl8pPr marL="3429000" indent="-228600" eaLnBrk="0" fontAlgn="base" hangingPunct="0">
              <a:spcBef>
                <a:spcPct val="0"/>
              </a:spcBef>
              <a:spcAft>
                <a:spcPct val="0"/>
              </a:spcAft>
              <a:defRPr sz="1200" b="1">
                <a:solidFill>
                  <a:schemeClr val="tx1"/>
                </a:solidFill>
                <a:latin typeface="Comic Sans MS" pitchFamily="66" charset="0"/>
                <a:cs typeface="Arial" charset="0"/>
              </a:defRPr>
            </a:lvl8pPr>
            <a:lvl9pPr marL="3886200" indent="-228600" eaLnBrk="0" fontAlgn="base" hangingPunct="0">
              <a:spcBef>
                <a:spcPct val="0"/>
              </a:spcBef>
              <a:spcAft>
                <a:spcPct val="0"/>
              </a:spcAft>
              <a:defRPr sz="1200" b="1">
                <a:solidFill>
                  <a:schemeClr val="tx1"/>
                </a:solidFill>
                <a:latin typeface="Comic Sans MS" pitchFamily="66" charset="0"/>
                <a:cs typeface="Arial" charset="0"/>
              </a:defRPr>
            </a:lvl9pPr>
          </a:lstStyle>
          <a:p>
            <a:pPr eaLnBrk="1" hangingPunct="1">
              <a:spcBef>
                <a:spcPct val="50000"/>
              </a:spcBef>
            </a:pPr>
            <a:r>
              <a:rPr lang="tr-TR" altLang="tr-TR" sz="2000"/>
              <a:t>Şakak bölgesi</a:t>
            </a:r>
          </a:p>
        </p:txBody>
      </p:sp>
      <p:sp>
        <p:nvSpPr>
          <p:cNvPr id="1046" name="Text Box 14"/>
          <p:cNvSpPr txBox="1">
            <a:spLocks noChangeArrowheads="1"/>
          </p:cNvSpPr>
          <p:nvPr/>
        </p:nvSpPr>
        <p:spPr bwMode="auto">
          <a:xfrm>
            <a:off x="642938" y="4286250"/>
            <a:ext cx="3429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Comic Sans MS" pitchFamily="66" charset="0"/>
                <a:cs typeface="Arial" charset="0"/>
              </a:defRPr>
            </a:lvl1pPr>
            <a:lvl2pPr marL="742950" indent="-285750" eaLnBrk="0" hangingPunct="0">
              <a:defRPr sz="1200" b="1">
                <a:solidFill>
                  <a:schemeClr val="tx1"/>
                </a:solidFill>
                <a:latin typeface="Comic Sans MS" pitchFamily="66" charset="0"/>
                <a:cs typeface="Arial" charset="0"/>
              </a:defRPr>
            </a:lvl2pPr>
            <a:lvl3pPr marL="1143000" indent="-228600" eaLnBrk="0" hangingPunct="0">
              <a:defRPr sz="1200" b="1">
                <a:solidFill>
                  <a:schemeClr val="tx1"/>
                </a:solidFill>
                <a:latin typeface="Comic Sans MS" pitchFamily="66" charset="0"/>
                <a:cs typeface="Arial" charset="0"/>
              </a:defRPr>
            </a:lvl3pPr>
            <a:lvl4pPr marL="1600200" indent="-228600" eaLnBrk="0" hangingPunct="0">
              <a:defRPr sz="1200" b="1">
                <a:solidFill>
                  <a:schemeClr val="tx1"/>
                </a:solidFill>
                <a:latin typeface="Comic Sans MS" pitchFamily="66" charset="0"/>
                <a:cs typeface="Arial" charset="0"/>
              </a:defRPr>
            </a:lvl4pPr>
            <a:lvl5pPr marL="2057400" indent="-228600" eaLnBrk="0" hangingPunct="0">
              <a:defRPr sz="1200" b="1">
                <a:solidFill>
                  <a:schemeClr val="tx1"/>
                </a:solidFill>
                <a:latin typeface="Comic Sans MS" pitchFamily="66" charset="0"/>
                <a:cs typeface="Arial" charset="0"/>
              </a:defRPr>
            </a:lvl5pPr>
            <a:lvl6pPr marL="2514600" indent="-228600" eaLnBrk="0" fontAlgn="base" hangingPunct="0">
              <a:spcBef>
                <a:spcPct val="0"/>
              </a:spcBef>
              <a:spcAft>
                <a:spcPct val="0"/>
              </a:spcAft>
              <a:defRPr sz="1200" b="1">
                <a:solidFill>
                  <a:schemeClr val="tx1"/>
                </a:solidFill>
                <a:latin typeface="Comic Sans MS" pitchFamily="66" charset="0"/>
                <a:cs typeface="Arial" charset="0"/>
              </a:defRPr>
            </a:lvl6pPr>
            <a:lvl7pPr marL="2971800" indent="-228600" eaLnBrk="0" fontAlgn="base" hangingPunct="0">
              <a:spcBef>
                <a:spcPct val="0"/>
              </a:spcBef>
              <a:spcAft>
                <a:spcPct val="0"/>
              </a:spcAft>
              <a:defRPr sz="1200" b="1">
                <a:solidFill>
                  <a:schemeClr val="tx1"/>
                </a:solidFill>
                <a:latin typeface="Comic Sans MS" pitchFamily="66" charset="0"/>
                <a:cs typeface="Arial" charset="0"/>
              </a:defRPr>
            </a:lvl7pPr>
            <a:lvl8pPr marL="3429000" indent="-228600" eaLnBrk="0" fontAlgn="base" hangingPunct="0">
              <a:spcBef>
                <a:spcPct val="0"/>
              </a:spcBef>
              <a:spcAft>
                <a:spcPct val="0"/>
              </a:spcAft>
              <a:defRPr sz="1200" b="1">
                <a:solidFill>
                  <a:schemeClr val="tx1"/>
                </a:solidFill>
                <a:latin typeface="Comic Sans MS" pitchFamily="66" charset="0"/>
                <a:cs typeface="Arial" charset="0"/>
              </a:defRPr>
            </a:lvl8pPr>
            <a:lvl9pPr marL="3886200" indent="-228600" eaLnBrk="0" fontAlgn="base" hangingPunct="0">
              <a:spcBef>
                <a:spcPct val="0"/>
              </a:spcBef>
              <a:spcAft>
                <a:spcPct val="0"/>
              </a:spcAft>
              <a:defRPr sz="1200" b="1">
                <a:solidFill>
                  <a:schemeClr val="tx1"/>
                </a:solidFill>
                <a:latin typeface="Comic Sans MS" pitchFamily="66" charset="0"/>
                <a:cs typeface="Arial" charset="0"/>
              </a:defRPr>
            </a:lvl9pPr>
          </a:lstStyle>
          <a:p>
            <a:pPr eaLnBrk="1" hangingPunct="1">
              <a:spcBef>
                <a:spcPct val="50000"/>
              </a:spcBef>
            </a:pPr>
            <a:r>
              <a:rPr lang="tr-TR" altLang="tr-TR" sz="2000"/>
              <a:t>kasık bölgesi</a:t>
            </a:r>
          </a:p>
        </p:txBody>
      </p:sp>
      <p:sp>
        <p:nvSpPr>
          <p:cNvPr id="1047" name="Line 13"/>
          <p:cNvSpPr>
            <a:spLocks noChangeShapeType="1"/>
          </p:cNvSpPr>
          <p:nvPr/>
        </p:nvSpPr>
        <p:spPr bwMode="auto">
          <a:xfrm flipH="1">
            <a:off x="2286000" y="4000500"/>
            <a:ext cx="1660525" cy="42862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1048" name="Line 13"/>
          <p:cNvSpPr>
            <a:spLocks noChangeShapeType="1"/>
          </p:cNvSpPr>
          <p:nvPr/>
        </p:nvSpPr>
        <p:spPr bwMode="auto">
          <a:xfrm flipH="1" flipV="1">
            <a:off x="3214688" y="1428750"/>
            <a:ext cx="814387" cy="36195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1049" name="Line 13"/>
          <p:cNvSpPr>
            <a:spLocks noChangeShapeType="1"/>
          </p:cNvSpPr>
          <p:nvPr/>
        </p:nvSpPr>
        <p:spPr bwMode="auto">
          <a:xfrm flipH="1">
            <a:off x="4875213" y="2928938"/>
            <a:ext cx="357187" cy="28575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3" name="Slayt Numarası Yer Tutucusu 2"/>
          <p:cNvSpPr>
            <a:spLocks noGrp="1"/>
          </p:cNvSpPr>
          <p:nvPr>
            <p:ph type="sldNum" sz="quarter" idx="12"/>
          </p:nvPr>
        </p:nvSpPr>
        <p:spPr/>
        <p:txBody>
          <a:bodyPr/>
          <a:lstStyle/>
          <a:p>
            <a:pPr>
              <a:defRPr/>
            </a:pPr>
            <a:fld id="{27CB6F72-6007-4C7F-B0A5-568A19F3FAD0}" type="slidenum">
              <a:rPr lang="tr-TR" smtClean="0"/>
              <a:pPr>
                <a:defRPr/>
              </a:pPr>
              <a:t>44</a:t>
            </a:fld>
            <a:endParaRPr lang="tr-TR"/>
          </a:p>
        </p:txBody>
      </p:sp>
    </p:spTree>
    <p:extLst>
      <p:ext uri="{BB962C8B-B14F-4D97-AF65-F5344CB8AC3E}">
        <p14:creationId xmlns:p14="http://schemas.microsoft.com/office/powerpoint/2010/main" val="1911910107"/>
      </p:ext>
    </p:extLst>
  </p:cSld>
  <p:clrMapOvr>
    <a:masterClrMapping/>
  </p:clrMapOvr>
  <p:transition>
    <p:rand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914400" y="500063"/>
            <a:ext cx="8229600" cy="1139825"/>
          </a:xfrm>
        </p:spPr>
        <p:txBody>
          <a:bodyPr/>
          <a:lstStyle/>
          <a:p>
            <a:pPr algn="ctr" eaLnBrk="1" hangingPunct="1"/>
            <a:r>
              <a:rPr lang="tr-TR" altLang="tr-TR" sz="3200" b="1" dirty="0">
                <a:solidFill>
                  <a:srgbClr val="CC0000"/>
                </a:solidFill>
                <a:latin typeface="Arial" charset="0"/>
              </a:rPr>
              <a:t>DOLAŞIM SİSTEMİ</a:t>
            </a:r>
          </a:p>
        </p:txBody>
      </p:sp>
      <p:sp>
        <p:nvSpPr>
          <p:cNvPr id="10243" name="Rectangle 5"/>
          <p:cNvSpPr>
            <a:spLocks noGrp="1" noChangeArrowheads="1"/>
          </p:cNvSpPr>
          <p:nvPr>
            <p:ph type="body" sz="half" idx="1"/>
          </p:nvPr>
        </p:nvSpPr>
        <p:spPr>
          <a:xfrm>
            <a:off x="857250" y="2071688"/>
            <a:ext cx="8001000" cy="4530725"/>
          </a:xfrm>
          <a:noFill/>
        </p:spPr>
        <p:txBody>
          <a:bodyPr/>
          <a:lstStyle/>
          <a:p>
            <a:pPr marL="0" indent="0" eaLnBrk="1" hangingPunct="1">
              <a:buFont typeface="Wingdings" pitchFamily="2" charset="2"/>
              <a:buNone/>
            </a:pPr>
            <a:r>
              <a:rPr lang="tr-TR" altLang="tr-TR" sz="2400" b="1" dirty="0">
                <a:solidFill>
                  <a:srgbClr val="C00000"/>
                </a:solidFill>
                <a:latin typeface="Arial" charset="0"/>
              </a:rPr>
              <a:t>DAMARLAR</a:t>
            </a:r>
          </a:p>
          <a:p>
            <a:pPr marL="0" indent="0" eaLnBrk="1" hangingPunct="1">
              <a:buClr>
                <a:srgbClr val="C00000"/>
              </a:buClr>
              <a:buFont typeface="Wingdings" pitchFamily="2" charset="2"/>
              <a:buChar char="§"/>
            </a:pPr>
            <a:r>
              <a:rPr lang="tr-TR" altLang="tr-TR" sz="2400" b="1" dirty="0">
                <a:latin typeface="Arial" charset="0"/>
              </a:rPr>
              <a:t> Atardamar (Arter)</a:t>
            </a:r>
          </a:p>
          <a:p>
            <a:pPr marL="0" indent="0" eaLnBrk="1" hangingPunct="1">
              <a:buClr>
                <a:srgbClr val="C00000"/>
              </a:buClr>
              <a:buFont typeface="Wingdings" pitchFamily="2" charset="2"/>
              <a:buChar char="§"/>
            </a:pPr>
            <a:r>
              <a:rPr lang="tr-TR" altLang="tr-TR" sz="2400" b="1" dirty="0">
                <a:latin typeface="Arial" charset="0"/>
              </a:rPr>
              <a:t> Toplardamar (</a:t>
            </a:r>
            <a:r>
              <a:rPr lang="tr-TR" altLang="tr-TR" sz="2400" b="1" dirty="0" err="1">
                <a:latin typeface="Arial" charset="0"/>
              </a:rPr>
              <a:t>Ven</a:t>
            </a:r>
            <a:r>
              <a:rPr lang="tr-TR" altLang="tr-TR" sz="2400" b="1" dirty="0">
                <a:latin typeface="Arial" charset="0"/>
              </a:rPr>
              <a:t>)</a:t>
            </a:r>
          </a:p>
          <a:p>
            <a:pPr marL="0" indent="0" eaLnBrk="1" hangingPunct="1">
              <a:buClr>
                <a:srgbClr val="C00000"/>
              </a:buClr>
              <a:buFont typeface="Wingdings" pitchFamily="2" charset="2"/>
              <a:buChar char="§"/>
            </a:pPr>
            <a:r>
              <a:rPr lang="tr-TR" altLang="tr-TR" sz="2400" b="1" dirty="0">
                <a:latin typeface="Arial" charset="0"/>
              </a:rPr>
              <a:t> </a:t>
            </a:r>
            <a:r>
              <a:rPr lang="tr-TR" altLang="tr-TR" sz="2400" b="1" dirty="0" err="1">
                <a:latin typeface="Arial" charset="0"/>
              </a:rPr>
              <a:t>Kılcaldamar</a:t>
            </a:r>
            <a:endParaRPr lang="tr-TR" altLang="tr-TR" sz="2400" b="1" dirty="0">
              <a:latin typeface="Arial" charset="0"/>
            </a:endParaRPr>
          </a:p>
          <a:p>
            <a:pPr marL="0" indent="0" eaLnBrk="1" hangingPunct="1">
              <a:buFont typeface="Wingdings" pitchFamily="2" charset="2"/>
              <a:buNone/>
            </a:pPr>
            <a:endParaRPr lang="tr-TR" altLang="tr-TR" sz="2400" b="1" dirty="0">
              <a:solidFill>
                <a:srgbClr val="FF1F1F"/>
              </a:solidFill>
              <a:latin typeface="Arial" charset="0"/>
            </a:endParaRPr>
          </a:p>
          <a:p>
            <a:pPr marL="0" indent="0" eaLnBrk="1" hangingPunct="1">
              <a:buFont typeface="Wingdings" pitchFamily="2" charset="2"/>
              <a:buNone/>
            </a:pPr>
            <a:r>
              <a:rPr lang="tr-TR" altLang="tr-TR" sz="2400" b="1" dirty="0">
                <a:solidFill>
                  <a:srgbClr val="C00000"/>
                </a:solidFill>
                <a:latin typeface="Arial" charset="0"/>
              </a:rPr>
              <a:t>KAN</a:t>
            </a:r>
          </a:p>
          <a:p>
            <a:pPr marL="0" indent="0" eaLnBrk="1" hangingPunct="1">
              <a:buClr>
                <a:srgbClr val="CC0000"/>
              </a:buClr>
              <a:buFont typeface="Wingdings" pitchFamily="2" charset="2"/>
              <a:buNone/>
            </a:pPr>
            <a:r>
              <a:rPr lang="tr-TR" altLang="tr-TR" sz="2400" b="1" dirty="0">
                <a:latin typeface="Arial" charset="0"/>
              </a:rPr>
              <a:t>Dolaşım sistemi içinde bulunur. Oksijen ve diğer besleyici öğeleri hücrelere taşır ve hücre atıklarını toplar. Yetişkin bir kişide 4-5 litre (</a:t>
            </a:r>
            <a:r>
              <a:rPr lang="tr-TR" altLang="tr-TR" sz="2400" b="1" dirty="0">
                <a:solidFill>
                  <a:srgbClr val="C00000"/>
                </a:solidFill>
                <a:latin typeface="Arial" charset="0"/>
              </a:rPr>
              <a:t>vücut ağırlığının 1/13’ü) </a:t>
            </a:r>
            <a:r>
              <a:rPr lang="tr-TR" altLang="tr-TR" sz="2400" b="1" dirty="0">
                <a:latin typeface="Arial" charset="0"/>
              </a:rPr>
              <a:t>kadar</a:t>
            </a:r>
            <a:r>
              <a:rPr lang="tr-TR" altLang="tr-TR" sz="2400" b="1" dirty="0">
                <a:solidFill>
                  <a:srgbClr val="C00000"/>
                </a:solidFill>
                <a:latin typeface="Arial" charset="0"/>
              </a:rPr>
              <a:t> </a:t>
            </a:r>
            <a:r>
              <a:rPr lang="tr-TR" altLang="tr-TR" sz="2400" b="1" dirty="0">
                <a:latin typeface="Arial" charset="0"/>
              </a:rPr>
              <a:t>kan bulunur.</a:t>
            </a:r>
          </a:p>
          <a:p>
            <a:pPr marL="0" indent="0" eaLnBrk="1" hangingPunct="1"/>
            <a:endParaRPr lang="tr-TR" altLang="tr-TR" sz="2400" b="1" dirty="0">
              <a:latin typeface="Arial" charset="0"/>
            </a:endParaRPr>
          </a:p>
          <a:p>
            <a:pPr marL="0" indent="0" eaLnBrk="1" hangingPunct="1">
              <a:buClr>
                <a:srgbClr val="CC0000"/>
              </a:buClr>
              <a:buFont typeface="Wingdings" pitchFamily="2" charset="2"/>
              <a:buNone/>
            </a:pPr>
            <a:endParaRPr lang="tr-TR" altLang="tr-TR" sz="2400" b="1" dirty="0">
              <a:latin typeface="Arial" charset="0"/>
            </a:endParaRPr>
          </a:p>
          <a:p>
            <a:pPr marL="0" indent="0" eaLnBrk="1" hangingPunct="1"/>
            <a:endParaRPr lang="tr-TR" altLang="tr-TR" sz="2400" b="1" dirty="0">
              <a:latin typeface="Arial" charset="0"/>
            </a:endParaRPr>
          </a:p>
          <a:p>
            <a:pPr marL="0" indent="0" algn="ctr" eaLnBrk="1" hangingPunct="1">
              <a:buClr>
                <a:srgbClr val="C20A29"/>
              </a:buClr>
              <a:buSzPct val="65000"/>
              <a:buFont typeface="Wingdings" pitchFamily="2" charset="2"/>
              <a:buNone/>
            </a:pPr>
            <a:endParaRPr lang="tr-TR" altLang="tr-TR" sz="2400" dirty="0">
              <a:latin typeface="Arial" charset="0"/>
            </a:endParaRPr>
          </a:p>
        </p:txBody>
      </p:sp>
      <p:pic>
        <p:nvPicPr>
          <p:cNvPr id="10244" name="Picture 6" descr="j0236214"/>
          <p:cNvPicPr>
            <a:picLocks noGrp="1" noChangeAspect="1" noChangeArrowheads="1" noCrop="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7380288" y="2420938"/>
            <a:ext cx="1452562" cy="1338262"/>
          </a:xfrm>
          <a:noFill/>
        </p:spPr>
      </p:pic>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45</a:t>
            </a:fld>
            <a:endParaRPr lang="tr-TR"/>
          </a:p>
        </p:txBody>
      </p:sp>
    </p:spTree>
    <p:extLst>
      <p:ext uri="{BB962C8B-B14F-4D97-AF65-F5344CB8AC3E}">
        <p14:creationId xmlns:p14="http://schemas.microsoft.com/office/powerpoint/2010/main" val="2031513923"/>
      </p:ext>
    </p:extLst>
  </p:cSld>
  <p:clrMapOvr>
    <a:masterClrMapping/>
  </p:clrMapOvr>
  <p:transition>
    <p:rand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857500" y="714375"/>
            <a:ext cx="5111750" cy="1139825"/>
          </a:xfrm>
        </p:spPr>
        <p:txBody>
          <a:bodyPr/>
          <a:lstStyle/>
          <a:p>
            <a:pPr eaLnBrk="1" hangingPunct="1"/>
            <a:r>
              <a:rPr lang="tr-TR" altLang="tr-TR" sz="3200" b="1">
                <a:solidFill>
                  <a:srgbClr val="CC0000"/>
                </a:solidFill>
                <a:latin typeface="Arial" charset="0"/>
              </a:rPr>
              <a:t>DOLAŞIM SİSTEMİ</a:t>
            </a:r>
          </a:p>
        </p:txBody>
      </p:sp>
      <p:sp>
        <p:nvSpPr>
          <p:cNvPr id="11267" name="Rectangle 3"/>
          <p:cNvSpPr>
            <a:spLocks noGrp="1" noChangeArrowheads="1"/>
          </p:cNvSpPr>
          <p:nvPr>
            <p:ph type="body" idx="1"/>
          </p:nvPr>
        </p:nvSpPr>
        <p:spPr>
          <a:xfrm>
            <a:off x="785813" y="2327275"/>
            <a:ext cx="8358187" cy="4530725"/>
          </a:xfrm>
        </p:spPr>
        <p:txBody>
          <a:bodyPr/>
          <a:lstStyle/>
          <a:p>
            <a:pPr eaLnBrk="1" hangingPunct="1">
              <a:buClr>
                <a:srgbClr val="CC0000"/>
              </a:buClr>
              <a:buFont typeface="Wingdings" pitchFamily="2" charset="2"/>
              <a:buNone/>
            </a:pPr>
            <a:r>
              <a:rPr lang="tr-TR" altLang="tr-TR" sz="2400" b="1" dirty="0">
                <a:solidFill>
                  <a:srgbClr val="C00000"/>
                </a:solidFill>
                <a:latin typeface="Arial" charset="0"/>
              </a:rPr>
              <a:t>    </a:t>
            </a:r>
          </a:p>
          <a:p>
            <a:pPr eaLnBrk="1" hangingPunct="1">
              <a:buClr>
                <a:srgbClr val="CC0000"/>
              </a:buClr>
              <a:buFont typeface="Wingdings" pitchFamily="2" charset="2"/>
              <a:buNone/>
            </a:pPr>
            <a:r>
              <a:rPr lang="tr-TR" altLang="tr-TR" sz="2400" b="1" dirty="0">
                <a:solidFill>
                  <a:srgbClr val="C00000"/>
                </a:solidFill>
                <a:latin typeface="Arial" charset="0"/>
              </a:rPr>
              <a:t> Kanın Vücuttaki görevleri ;</a:t>
            </a:r>
          </a:p>
          <a:p>
            <a:pPr eaLnBrk="1" hangingPunct="1">
              <a:buClr>
                <a:srgbClr val="CC0000"/>
              </a:buClr>
              <a:buFont typeface="Wingdings" pitchFamily="2" charset="2"/>
              <a:buNone/>
            </a:pPr>
            <a:endParaRPr lang="tr-TR" altLang="tr-TR" sz="2200" b="1" dirty="0">
              <a:latin typeface="Comic Sans MS" pitchFamily="66" charset="0"/>
            </a:endParaRPr>
          </a:p>
          <a:p>
            <a:pPr eaLnBrk="1" hangingPunct="1">
              <a:buClr>
                <a:srgbClr val="C00000"/>
              </a:buClr>
              <a:buFont typeface="Wingdings" pitchFamily="2" charset="2"/>
              <a:buChar char="Ø"/>
            </a:pPr>
            <a:r>
              <a:rPr lang="tr-TR" altLang="tr-TR" sz="2400" b="1" dirty="0">
                <a:latin typeface="Arial" charset="0"/>
              </a:rPr>
              <a:t> Oksijen ve besin öğelerinin taşınması </a:t>
            </a:r>
            <a:r>
              <a:rPr lang="tr-TR" altLang="tr-TR" sz="2400" b="1" dirty="0">
                <a:solidFill>
                  <a:srgbClr val="FF1F1F"/>
                </a:solidFill>
                <a:latin typeface="Arial" charset="0"/>
              </a:rPr>
              <a:t>(taşıma)</a:t>
            </a:r>
          </a:p>
          <a:p>
            <a:pPr eaLnBrk="1" hangingPunct="1">
              <a:buClr>
                <a:srgbClr val="C00000"/>
              </a:buClr>
              <a:buFont typeface="Wingdings" pitchFamily="2" charset="2"/>
              <a:buChar char="Ø"/>
            </a:pPr>
            <a:r>
              <a:rPr lang="tr-TR" altLang="tr-TR" sz="2400" b="1" dirty="0">
                <a:latin typeface="Arial" charset="0"/>
              </a:rPr>
              <a:t> Vücut sıcaklığını koruma </a:t>
            </a:r>
            <a:r>
              <a:rPr lang="tr-TR" altLang="tr-TR" sz="2400" b="1" dirty="0">
                <a:solidFill>
                  <a:srgbClr val="FF1F1F"/>
                </a:solidFill>
                <a:latin typeface="Arial" charset="0"/>
              </a:rPr>
              <a:t>(ısı ayarlama)</a:t>
            </a:r>
          </a:p>
          <a:p>
            <a:pPr eaLnBrk="1" hangingPunct="1">
              <a:buClr>
                <a:srgbClr val="C00000"/>
              </a:buClr>
              <a:buFont typeface="Wingdings" pitchFamily="2" charset="2"/>
              <a:buChar char="Ø"/>
            </a:pPr>
            <a:r>
              <a:rPr lang="tr-TR" altLang="tr-TR" sz="2400" b="1" dirty="0">
                <a:latin typeface="Arial" charset="0"/>
              </a:rPr>
              <a:t> Vücudu iç ve dış enfeksiyonlara karşı koruma </a:t>
            </a:r>
            <a:r>
              <a:rPr lang="tr-TR" altLang="tr-TR" sz="2400" b="1" dirty="0">
                <a:solidFill>
                  <a:srgbClr val="FF1F1F"/>
                </a:solidFill>
                <a:latin typeface="Arial" charset="0"/>
              </a:rPr>
              <a:t>(savunma)</a:t>
            </a:r>
          </a:p>
          <a:p>
            <a:pPr eaLnBrk="1" hangingPunct="1">
              <a:buClr>
                <a:srgbClr val="C00000"/>
              </a:buClr>
              <a:buFont typeface="Wingdings" pitchFamily="2" charset="2"/>
              <a:buChar char="Ø"/>
            </a:pPr>
            <a:r>
              <a:rPr lang="tr-TR" altLang="tr-TR" sz="2400" b="1" dirty="0">
                <a:latin typeface="Arial" charset="0"/>
              </a:rPr>
              <a:t> Kanamanın durdurulması </a:t>
            </a:r>
            <a:r>
              <a:rPr lang="tr-TR" altLang="tr-TR" sz="2400" b="1" dirty="0">
                <a:solidFill>
                  <a:srgbClr val="FF1F1F"/>
                </a:solidFill>
                <a:latin typeface="Arial" charset="0"/>
              </a:rPr>
              <a:t>(pıhtılaşma)</a:t>
            </a:r>
          </a:p>
          <a:p>
            <a:pPr eaLnBrk="1" hangingPunct="1"/>
            <a:endParaRPr lang="tr-TR" altLang="tr-TR" sz="2200" b="1" dirty="0">
              <a:solidFill>
                <a:srgbClr val="FF1F1F"/>
              </a:solidFill>
              <a:latin typeface="Comic Sans MS" pitchFamily="66" charset="0"/>
            </a:endParaRPr>
          </a:p>
          <a:p>
            <a:pPr eaLnBrk="1" hangingPunct="1"/>
            <a:endParaRPr lang="tr-TR" altLang="tr-TR" sz="2200" b="1" dirty="0"/>
          </a:p>
        </p:txBody>
      </p:sp>
      <p:sp>
        <p:nvSpPr>
          <p:cNvPr id="3" name="Slayt Numarası Yer Tutucusu 2"/>
          <p:cNvSpPr>
            <a:spLocks noGrp="1"/>
          </p:cNvSpPr>
          <p:nvPr>
            <p:ph type="sldNum" sz="quarter" idx="12"/>
          </p:nvPr>
        </p:nvSpPr>
        <p:spPr/>
        <p:txBody>
          <a:bodyPr/>
          <a:lstStyle/>
          <a:p>
            <a:fld id="{F302176B-0E47-46AC-8F43-DAB4B8A37D06}" type="slidenum">
              <a:rPr lang="tr-TR" smtClean="0"/>
              <a:t>46</a:t>
            </a:fld>
            <a:endParaRPr lang="tr-TR"/>
          </a:p>
        </p:txBody>
      </p:sp>
    </p:spTree>
    <p:extLst>
      <p:ext uri="{BB962C8B-B14F-4D97-AF65-F5344CB8AC3E}">
        <p14:creationId xmlns:p14="http://schemas.microsoft.com/office/powerpoint/2010/main" val="40364089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ctr" eaLnBrk="1" hangingPunct="1"/>
            <a:r>
              <a:rPr lang="tr-TR" altLang="tr-TR" sz="3200" b="1">
                <a:solidFill>
                  <a:srgbClr val="CC0000"/>
                </a:solidFill>
                <a:latin typeface="Arial" charset="0"/>
              </a:rPr>
              <a:t>SOLUNUM SİSTEMİ</a:t>
            </a:r>
          </a:p>
        </p:txBody>
      </p:sp>
      <p:sp>
        <p:nvSpPr>
          <p:cNvPr id="12291" name="Rectangle 3"/>
          <p:cNvSpPr>
            <a:spLocks noGrp="1" noChangeArrowheads="1"/>
          </p:cNvSpPr>
          <p:nvPr>
            <p:ph type="body" sz="half" idx="1"/>
          </p:nvPr>
        </p:nvSpPr>
        <p:spPr>
          <a:xfrm>
            <a:off x="900113" y="2143125"/>
            <a:ext cx="8243887" cy="4714875"/>
          </a:xfrm>
        </p:spPr>
        <p:txBody>
          <a:bodyPr/>
          <a:lstStyle/>
          <a:p>
            <a:pPr eaLnBrk="1" hangingPunct="1">
              <a:buFont typeface="Wingdings" pitchFamily="2" charset="2"/>
              <a:buNone/>
            </a:pPr>
            <a:r>
              <a:rPr lang="tr-TR" altLang="tr-TR" sz="2400" b="1" dirty="0">
                <a:latin typeface="Arial" charset="0"/>
              </a:rPr>
              <a:t>    Vücudun ihtiyacı olan oksijeni (O</a:t>
            </a:r>
            <a:r>
              <a:rPr lang="tr-TR" altLang="tr-TR" sz="2400" b="1" baseline="-25000" dirty="0">
                <a:latin typeface="Arial" charset="0"/>
              </a:rPr>
              <a:t>2</a:t>
            </a:r>
            <a:r>
              <a:rPr lang="tr-TR" altLang="tr-TR" sz="2400" b="1" dirty="0">
                <a:latin typeface="Arial" charset="0"/>
              </a:rPr>
              <a:t>) alıp; zararlı karbondioksiti (CO</a:t>
            </a:r>
            <a:r>
              <a:rPr lang="tr-TR" altLang="tr-TR" sz="2400" b="1" baseline="-25000" dirty="0">
                <a:latin typeface="Arial" charset="0"/>
              </a:rPr>
              <a:t>²</a:t>
            </a:r>
            <a:r>
              <a:rPr lang="tr-TR" altLang="tr-TR" sz="2400" b="1" dirty="0">
                <a:latin typeface="Arial" charset="0"/>
              </a:rPr>
              <a:t>) dışarı atar. </a:t>
            </a:r>
          </a:p>
          <a:p>
            <a:pPr eaLnBrk="1" hangingPunct="1">
              <a:buFont typeface="Wingdings" pitchFamily="2" charset="2"/>
              <a:buNone/>
            </a:pPr>
            <a:r>
              <a:rPr lang="tr-TR" altLang="tr-TR" sz="2400" b="1" dirty="0">
                <a:solidFill>
                  <a:srgbClr val="CC0000"/>
                </a:solidFill>
                <a:latin typeface="Arial" charset="0"/>
              </a:rPr>
              <a:t>    İki bölümden oluşur;</a:t>
            </a:r>
            <a:endParaRPr lang="tr-TR" altLang="tr-TR" sz="2400" b="1" dirty="0">
              <a:latin typeface="Arial" charset="0"/>
            </a:endParaRPr>
          </a:p>
        </p:txBody>
      </p:sp>
      <p:graphicFrame>
        <p:nvGraphicFramePr>
          <p:cNvPr id="344094" name="Group 30"/>
          <p:cNvGraphicFramePr>
            <a:graphicFrameLocks noGrp="1"/>
          </p:cNvGraphicFramePr>
          <p:nvPr>
            <p:ph sz="quarter" idx="3"/>
          </p:nvPr>
        </p:nvGraphicFramePr>
        <p:xfrm>
          <a:off x="1143000" y="3857625"/>
          <a:ext cx="6818313" cy="2255838"/>
        </p:xfrm>
        <a:graphic>
          <a:graphicData uri="http://schemas.openxmlformats.org/drawingml/2006/table">
            <a:tbl>
              <a:tblPr/>
              <a:tblGrid>
                <a:gridCol w="3535112">
                  <a:extLst>
                    <a:ext uri="{9D8B030D-6E8A-4147-A177-3AD203B41FA5}">
                      <a16:colId xmlns:a16="http://schemas.microsoft.com/office/drawing/2014/main" val="20000"/>
                    </a:ext>
                  </a:extLst>
                </a:gridCol>
                <a:gridCol w="3283201">
                  <a:extLst>
                    <a:ext uri="{9D8B030D-6E8A-4147-A177-3AD203B41FA5}">
                      <a16:colId xmlns:a16="http://schemas.microsoft.com/office/drawing/2014/main" val="20001"/>
                    </a:ext>
                  </a:extLst>
                </a:gridCol>
              </a:tblGrid>
              <a:tr h="396296">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tr-TR" sz="2000" b="1" i="0" u="none" strike="noStrike" cap="none" normalizeH="0" baseline="0" dirty="0">
                          <a:ln>
                            <a:noFill/>
                          </a:ln>
                          <a:solidFill>
                            <a:srgbClr val="C00000"/>
                          </a:solidFill>
                          <a:effectLst/>
                          <a:latin typeface="Arial" pitchFamily="34" charset="0"/>
                          <a:cs typeface="Arial" pitchFamily="34" charset="0"/>
                        </a:rPr>
                        <a:t>SOLUNUM YOLU</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tr-TR" sz="2000" b="1" i="0" u="none" strike="noStrike" cap="none" normalizeH="0" baseline="0" dirty="0">
                          <a:ln>
                            <a:noFill/>
                          </a:ln>
                          <a:solidFill>
                            <a:srgbClr val="C00000"/>
                          </a:solidFill>
                          <a:effectLst/>
                          <a:latin typeface="Arial" pitchFamily="34" charset="0"/>
                          <a:cs typeface="Arial" pitchFamily="34" charset="0"/>
                        </a:rPr>
                        <a:t>AKCİĞERLER</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859542">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tr-TR" sz="2000" b="1" i="0" u="none" strike="noStrike" cap="none" normalizeH="0" baseline="0" dirty="0">
                          <a:ln>
                            <a:noFill/>
                          </a:ln>
                          <a:solidFill>
                            <a:schemeClr val="tx1"/>
                          </a:solidFill>
                          <a:effectLst/>
                          <a:latin typeface="Arial" pitchFamily="34" charset="0"/>
                          <a:cs typeface="Arial" pitchFamily="34" charset="0"/>
                        </a:rPr>
                        <a:t>Ağız-Burun</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tr-TR" sz="2000" b="1" i="0" u="none" strike="noStrike" cap="none" normalizeH="0" baseline="0" dirty="0">
                          <a:ln>
                            <a:noFill/>
                          </a:ln>
                          <a:solidFill>
                            <a:schemeClr val="tx1"/>
                          </a:solidFill>
                          <a:effectLst/>
                          <a:latin typeface="Arial" pitchFamily="34" charset="0"/>
                          <a:cs typeface="Arial" pitchFamily="34" charset="0"/>
                        </a:rPr>
                        <a:t>Burun Boşluğu</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tr-TR" sz="2000" b="1" i="0" u="none" strike="noStrike" cap="none" normalizeH="0" baseline="0" dirty="0">
                          <a:ln>
                            <a:noFill/>
                          </a:ln>
                          <a:solidFill>
                            <a:schemeClr val="tx1"/>
                          </a:solidFill>
                          <a:effectLst/>
                          <a:latin typeface="Arial" pitchFamily="34" charset="0"/>
                          <a:cs typeface="Arial" pitchFamily="34" charset="0"/>
                        </a:rPr>
                        <a:t>Yutak</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tr-TR" sz="2000" b="1" i="0" u="none" strike="noStrike" cap="none" normalizeH="0" baseline="0" dirty="0">
                          <a:ln>
                            <a:noFill/>
                          </a:ln>
                          <a:solidFill>
                            <a:schemeClr val="tx1"/>
                          </a:solidFill>
                          <a:effectLst/>
                          <a:latin typeface="Arial" pitchFamily="34" charset="0"/>
                          <a:cs typeface="Arial" pitchFamily="34" charset="0"/>
                        </a:rPr>
                        <a:t>Damak </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tr-TR" sz="2000" b="1" i="0" u="none" strike="noStrike" cap="none" normalizeH="0" baseline="0" dirty="0">
                          <a:ln>
                            <a:noFill/>
                          </a:ln>
                          <a:solidFill>
                            <a:schemeClr val="tx1"/>
                          </a:solidFill>
                          <a:effectLst/>
                          <a:latin typeface="Arial" pitchFamily="34" charset="0"/>
                          <a:cs typeface="Arial" pitchFamily="34" charset="0"/>
                        </a:rPr>
                        <a:t>Soluk Borusu</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tr-TR" sz="2000" b="1" i="0" u="none" strike="noStrike" cap="none" normalizeH="0" baseline="0" dirty="0">
                          <a:ln>
                            <a:noFill/>
                          </a:ln>
                          <a:solidFill>
                            <a:schemeClr val="tx1"/>
                          </a:solidFill>
                          <a:effectLst/>
                          <a:latin typeface="Arial" pitchFamily="34" charset="0"/>
                          <a:cs typeface="Arial" pitchFamily="34" charset="0"/>
                        </a:rPr>
                        <a:t>Bronşlar</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tr-TR" sz="2000" b="1" i="0" u="none" strike="noStrike" cap="none" normalizeH="0" baseline="0" dirty="0">
                          <a:ln>
                            <a:noFill/>
                          </a:ln>
                          <a:solidFill>
                            <a:schemeClr val="tx1"/>
                          </a:solidFill>
                          <a:effectLst/>
                          <a:latin typeface="Arial" pitchFamily="34" charset="0"/>
                          <a:cs typeface="Arial" pitchFamily="34" charset="0"/>
                        </a:rPr>
                        <a:t>Bronşçuklar</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47</a:t>
            </a:fld>
            <a:endParaRPr lang="tr-TR"/>
          </a:p>
        </p:txBody>
      </p:sp>
    </p:spTree>
    <p:extLst>
      <p:ext uri="{BB962C8B-B14F-4D97-AF65-F5344CB8AC3E}">
        <p14:creationId xmlns:p14="http://schemas.microsoft.com/office/powerpoint/2010/main" val="1131570394"/>
      </p:ext>
    </p:extLst>
  </p:cSld>
  <p:clrMapOvr>
    <a:masterClrMapping/>
  </p:clrMapOvr>
  <p:transition>
    <p:rand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algn="ctr" eaLnBrk="1" hangingPunct="1"/>
            <a:r>
              <a:rPr lang="tr-TR" altLang="tr-TR" sz="3200" b="1">
                <a:solidFill>
                  <a:srgbClr val="CC0000"/>
                </a:solidFill>
                <a:latin typeface="Arial" charset="0"/>
              </a:rPr>
              <a:t>SOLUNUM SİSTEMİ</a:t>
            </a:r>
          </a:p>
        </p:txBody>
      </p:sp>
      <p:pic>
        <p:nvPicPr>
          <p:cNvPr id="13315" name="Picture 5" descr="216"/>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00563" y="1889125"/>
            <a:ext cx="4233862" cy="4968875"/>
          </a:xfrm>
          <a:noFill/>
        </p:spPr>
      </p:pic>
      <p:sp>
        <p:nvSpPr>
          <p:cNvPr id="13316" name="Rectangle 6"/>
          <p:cNvSpPr>
            <a:spLocks noChangeArrowheads="1"/>
          </p:cNvSpPr>
          <p:nvPr/>
        </p:nvSpPr>
        <p:spPr bwMode="auto">
          <a:xfrm>
            <a:off x="642938" y="2420938"/>
            <a:ext cx="3714750"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1200" b="1">
                <a:solidFill>
                  <a:schemeClr val="tx1"/>
                </a:solidFill>
                <a:latin typeface="Comic Sans MS" pitchFamily="66" charset="0"/>
                <a:cs typeface="Arial" charset="0"/>
              </a:defRPr>
            </a:lvl1pPr>
            <a:lvl2pPr marL="742950" indent="-285750" eaLnBrk="0" hangingPunct="0">
              <a:defRPr sz="1200" b="1">
                <a:solidFill>
                  <a:schemeClr val="tx1"/>
                </a:solidFill>
                <a:latin typeface="Comic Sans MS" pitchFamily="66" charset="0"/>
                <a:cs typeface="Arial" charset="0"/>
              </a:defRPr>
            </a:lvl2pPr>
            <a:lvl3pPr marL="1143000" indent="-228600" eaLnBrk="0" hangingPunct="0">
              <a:defRPr sz="1200" b="1">
                <a:solidFill>
                  <a:schemeClr val="tx1"/>
                </a:solidFill>
                <a:latin typeface="Comic Sans MS" pitchFamily="66" charset="0"/>
                <a:cs typeface="Arial" charset="0"/>
              </a:defRPr>
            </a:lvl3pPr>
            <a:lvl4pPr marL="1600200" indent="-228600" eaLnBrk="0" hangingPunct="0">
              <a:defRPr sz="1200" b="1">
                <a:solidFill>
                  <a:schemeClr val="tx1"/>
                </a:solidFill>
                <a:latin typeface="Comic Sans MS" pitchFamily="66" charset="0"/>
                <a:cs typeface="Arial" charset="0"/>
              </a:defRPr>
            </a:lvl4pPr>
            <a:lvl5pPr marL="2057400" indent="-228600" eaLnBrk="0" hangingPunct="0">
              <a:defRPr sz="1200" b="1">
                <a:solidFill>
                  <a:schemeClr val="tx1"/>
                </a:solidFill>
                <a:latin typeface="Comic Sans MS" pitchFamily="66" charset="0"/>
                <a:cs typeface="Arial" charset="0"/>
              </a:defRPr>
            </a:lvl5pPr>
            <a:lvl6pPr marL="2514600" indent="-228600" eaLnBrk="0" fontAlgn="base" hangingPunct="0">
              <a:spcBef>
                <a:spcPct val="0"/>
              </a:spcBef>
              <a:spcAft>
                <a:spcPct val="0"/>
              </a:spcAft>
              <a:defRPr sz="1200" b="1">
                <a:solidFill>
                  <a:schemeClr val="tx1"/>
                </a:solidFill>
                <a:latin typeface="Comic Sans MS" pitchFamily="66" charset="0"/>
                <a:cs typeface="Arial" charset="0"/>
              </a:defRPr>
            </a:lvl6pPr>
            <a:lvl7pPr marL="2971800" indent="-228600" eaLnBrk="0" fontAlgn="base" hangingPunct="0">
              <a:spcBef>
                <a:spcPct val="0"/>
              </a:spcBef>
              <a:spcAft>
                <a:spcPct val="0"/>
              </a:spcAft>
              <a:defRPr sz="1200" b="1">
                <a:solidFill>
                  <a:schemeClr val="tx1"/>
                </a:solidFill>
                <a:latin typeface="Comic Sans MS" pitchFamily="66" charset="0"/>
                <a:cs typeface="Arial" charset="0"/>
              </a:defRPr>
            </a:lvl7pPr>
            <a:lvl8pPr marL="3429000" indent="-228600" eaLnBrk="0" fontAlgn="base" hangingPunct="0">
              <a:spcBef>
                <a:spcPct val="0"/>
              </a:spcBef>
              <a:spcAft>
                <a:spcPct val="0"/>
              </a:spcAft>
              <a:defRPr sz="1200" b="1">
                <a:solidFill>
                  <a:schemeClr val="tx1"/>
                </a:solidFill>
                <a:latin typeface="Comic Sans MS" pitchFamily="66" charset="0"/>
                <a:cs typeface="Arial" charset="0"/>
              </a:defRPr>
            </a:lvl8pPr>
            <a:lvl9pPr marL="3886200" indent="-228600" eaLnBrk="0" fontAlgn="base" hangingPunct="0">
              <a:spcBef>
                <a:spcPct val="0"/>
              </a:spcBef>
              <a:spcAft>
                <a:spcPct val="0"/>
              </a:spcAft>
              <a:defRPr sz="1200" b="1">
                <a:solidFill>
                  <a:schemeClr val="tx1"/>
                </a:solidFill>
                <a:latin typeface="Comic Sans MS" pitchFamily="66" charset="0"/>
                <a:cs typeface="Arial" charset="0"/>
              </a:defRPr>
            </a:lvl9pPr>
          </a:lstStyle>
          <a:p>
            <a:pPr eaLnBrk="1" hangingPunct="1">
              <a:lnSpc>
                <a:spcPct val="125000"/>
              </a:lnSpc>
              <a:spcBef>
                <a:spcPct val="20000"/>
              </a:spcBef>
              <a:buClr>
                <a:schemeClr val="bg2"/>
              </a:buClr>
              <a:buSzPct val="75000"/>
              <a:buFont typeface="Wingdings" pitchFamily="2" charset="2"/>
              <a:buNone/>
            </a:pPr>
            <a:r>
              <a:rPr lang="tr-TR" altLang="tr-TR" sz="2400" dirty="0">
                <a:solidFill>
                  <a:srgbClr val="C00000"/>
                </a:solidFill>
                <a:latin typeface="Arial" charset="0"/>
              </a:rPr>
              <a:t>Solunum sayısı</a:t>
            </a:r>
          </a:p>
          <a:p>
            <a:pPr algn="ctr" eaLnBrk="1" hangingPunct="1">
              <a:lnSpc>
                <a:spcPct val="125000"/>
              </a:lnSpc>
              <a:spcBef>
                <a:spcPct val="20000"/>
              </a:spcBef>
              <a:buClr>
                <a:schemeClr val="bg2"/>
              </a:buClr>
              <a:buSzPct val="75000"/>
              <a:buFont typeface="Wingdings" pitchFamily="2" charset="2"/>
              <a:buNone/>
            </a:pPr>
            <a:endParaRPr lang="tr-TR" altLang="tr-TR" sz="2400" dirty="0">
              <a:latin typeface="Arial" charset="0"/>
            </a:endParaRPr>
          </a:p>
          <a:p>
            <a:pPr eaLnBrk="1" hangingPunct="1">
              <a:lnSpc>
                <a:spcPct val="125000"/>
              </a:lnSpc>
              <a:spcBef>
                <a:spcPct val="20000"/>
              </a:spcBef>
              <a:buClr>
                <a:schemeClr val="bg2"/>
              </a:buClr>
              <a:buSzPct val="75000"/>
              <a:buFont typeface="Wingdings" pitchFamily="2" charset="2"/>
              <a:buNone/>
            </a:pPr>
            <a:r>
              <a:rPr lang="tr-TR" altLang="tr-TR" sz="2400" dirty="0">
                <a:solidFill>
                  <a:srgbClr val="C00000"/>
                </a:solidFill>
                <a:latin typeface="Arial" charset="0"/>
              </a:rPr>
              <a:t>Yetişkin </a:t>
            </a:r>
            <a:r>
              <a:rPr lang="tr-TR" altLang="tr-TR" sz="2400" dirty="0">
                <a:solidFill>
                  <a:srgbClr val="FF1F1F"/>
                </a:solidFill>
                <a:latin typeface="Arial" charset="0"/>
              </a:rPr>
              <a:t> </a:t>
            </a:r>
            <a:r>
              <a:rPr lang="tr-TR" altLang="tr-TR" sz="2400" dirty="0">
                <a:latin typeface="Arial" charset="0"/>
              </a:rPr>
              <a:t>12-20/dk.</a:t>
            </a:r>
          </a:p>
          <a:p>
            <a:pPr eaLnBrk="1" hangingPunct="1">
              <a:lnSpc>
                <a:spcPct val="125000"/>
              </a:lnSpc>
              <a:spcBef>
                <a:spcPct val="20000"/>
              </a:spcBef>
              <a:buClr>
                <a:schemeClr val="bg2"/>
              </a:buClr>
              <a:buSzPct val="75000"/>
              <a:buFont typeface="Wingdings" pitchFamily="2" charset="2"/>
              <a:buNone/>
            </a:pPr>
            <a:r>
              <a:rPr lang="tr-TR" altLang="tr-TR" sz="2400" dirty="0">
                <a:solidFill>
                  <a:srgbClr val="C00000"/>
                </a:solidFill>
                <a:latin typeface="Arial" charset="0"/>
              </a:rPr>
              <a:t>Çocuk</a:t>
            </a:r>
            <a:r>
              <a:rPr lang="tr-TR" altLang="tr-TR" sz="2400" dirty="0">
                <a:solidFill>
                  <a:srgbClr val="FF1F1F"/>
                </a:solidFill>
                <a:latin typeface="Arial" charset="0"/>
              </a:rPr>
              <a:t>     </a:t>
            </a:r>
            <a:r>
              <a:rPr lang="tr-TR" altLang="tr-TR" sz="2400" dirty="0">
                <a:latin typeface="Arial" charset="0"/>
              </a:rPr>
              <a:t>16-22/dk.</a:t>
            </a:r>
          </a:p>
          <a:p>
            <a:pPr eaLnBrk="1" hangingPunct="1">
              <a:lnSpc>
                <a:spcPct val="125000"/>
              </a:lnSpc>
              <a:spcBef>
                <a:spcPct val="20000"/>
              </a:spcBef>
              <a:buClr>
                <a:schemeClr val="bg2"/>
              </a:buClr>
              <a:buSzPct val="75000"/>
              <a:buFont typeface="Wingdings" pitchFamily="2" charset="2"/>
              <a:buNone/>
            </a:pPr>
            <a:r>
              <a:rPr lang="tr-TR" altLang="tr-TR" sz="2400" dirty="0">
                <a:solidFill>
                  <a:srgbClr val="C00000"/>
                </a:solidFill>
                <a:latin typeface="Arial" charset="0"/>
              </a:rPr>
              <a:t>Bebek      </a:t>
            </a:r>
            <a:r>
              <a:rPr lang="tr-TR" altLang="tr-TR" sz="2400" dirty="0">
                <a:latin typeface="Arial" charset="0"/>
              </a:rPr>
              <a:t>18-24/dk.</a:t>
            </a:r>
          </a:p>
        </p:txBody>
      </p:sp>
      <p:sp>
        <p:nvSpPr>
          <p:cNvPr id="3" name="Slayt Numarası Yer Tutucusu 2"/>
          <p:cNvSpPr>
            <a:spLocks noGrp="1"/>
          </p:cNvSpPr>
          <p:nvPr>
            <p:ph type="sldNum" sz="quarter" idx="12"/>
          </p:nvPr>
        </p:nvSpPr>
        <p:spPr/>
        <p:txBody>
          <a:bodyPr/>
          <a:lstStyle/>
          <a:p>
            <a:fld id="{F302176B-0E47-46AC-8F43-DAB4B8A37D06}" type="slidenum">
              <a:rPr lang="tr-TR" smtClean="0"/>
              <a:t>48</a:t>
            </a:fld>
            <a:endParaRPr lang="tr-TR"/>
          </a:p>
        </p:txBody>
      </p:sp>
    </p:spTree>
    <p:extLst>
      <p:ext uri="{BB962C8B-B14F-4D97-AF65-F5344CB8AC3E}">
        <p14:creationId xmlns:p14="http://schemas.microsoft.com/office/powerpoint/2010/main" val="6940745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algn="ctr" eaLnBrk="1" hangingPunct="1"/>
            <a:r>
              <a:rPr lang="tr-TR" altLang="tr-TR" sz="3200" b="1">
                <a:solidFill>
                  <a:srgbClr val="CC0000"/>
                </a:solidFill>
                <a:latin typeface="Arial" charset="0"/>
              </a:rPr>
              <a:t>SİNİR SİSTEMİ</a:t>
            </a:r>
          </a:p>
        </p:txBody>
      </p:sp>
      <p:pic>
        <p:nvPicPr>
          <p:cNvPr id="14339" name="Picture 5" descr="02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68313" y="1773238"/>
            <a:ext cx="1352550" cy="4824412"/>
          </a:xfrm>
          <a:noFill/>
        </p:spPr>
      </p:pic>
      <p:sp>
        <p:nvSpPr>
          <p:cNvPr id="14340" name="Rectangle 6"/>
          <p:cNvSpPr>
            <a:spLocks noChangeArrowheads="1"/>
          </p:cNvSpPr>
          <p:nvPr/>
        </p:nvSpPr>
        <p:spPr bwMode="auto">
          <a:xfrm>
            <a:off x="2286000" y="1857375"/>
            <a:ext cx="631825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Comic Sans MS" pitchFamily="66" charset="0"/>
                <a:cs typeface="Arial" charset="0"/>
              </a:defRPr>
            </a:lvl1pPr>
            <a:lvl2pPr marL="742950" indent="-285750" eaLnBrk="0" hangingPunct="0">
              <a:defRPr sz="1200" b="1">
                <a:solidFill>
                  <a:schemeClr val="tx1"/>
                </a:solidFill>
                <a:latin typeface="Comic Sans MS" pitchFamily="66" charset="0"/>
                <a:cs typeface="Arial" charset="0"/>
              </a:defRPr>
            </a:lvl2pPr>
            <a:lvl3pPr marL="1143000" indent="-228600" eaLnBrk="0" hangingPunct="0">
              <a:defRPr sz="1200" b="1">
                <a:solidFill>
                  <a:schemeClr val="tx1"/>
                </a:solidFill>
                <a:latin typeface="Comic Sans MS" pitchFamily="66" charset="0"/>
                <a:cs typeface="Arial" charset="0"/>
              </a:defRPr>
            </a:lvl3pPr>
            <a:lvl4pPr marL="1600200" indent="-228600" eaLnBrk="0" hangingPunct="0">
              <a:defRPr sz="1200" b="1">
                <a:solidFill>
                  <a:schemeClr val="tx1"/>
                </a:solidFill>
                <a:latin typeface="Comic Sans MS" pitchFamily="66" charset="0"/>
                <a:cs typeface="Arial" charset="0"/>
              </a:defRPr>
            </a:lvl4pPr>
            <a:lvl5pPr marL="2057400" indent="-228600" eaLnBrk="0" hangingPunct="0">
              <a:defRPr sz="1200" b="1">
                <a:solidFill>
                  <a:schemeClr val="tx1"/>
                </a:solidFill>
                <a:latin typeface="Comic Sans MS" pitchFamily="66" charset="0"/>
                <a:cs typeface="Arial" charset="0"/>
              </a:defRPr>
            </a:lvl5pPr>
            <a:lvl6pPr marL="2514600" indent="-228600" eaLnBrk="0" fontAlgn="base" hangingPunct="0">
              <a:spcBef>
                <a:spcPct val="0"/>
              </a:spcBef>
              <a:spcAft>
                <a:spcPct val="0"/>
              </a:spcAft>
              <a:defRPr sz="1200" b="1">
                <a:solidFill>
                  <a:schemeClr val="tx1"/>
                </a:solidFill>
                <a:latin typeface="Comic Sans MS" pitchFamily="66" charset="0"/>
                <a:cs typeface="Arial" charset="0"/>
              </a:defRPr>
            </a:lvl6pPr>
            <a:lvl7pPr marL="2971800" indent="-228600" eaLnBrk="0" fontAlgn="base" hangingPunct="0">
              <a:spcBef>
                <a:spcPct val="0"/>
              </a:spcBef>
              <a:spcAft>
                <a:spcPct val="0"/>
              </a:spcAft>
              <a:defRPr sz="1200" b="1">
                <a:solidFill>
                  <a:schemeClr val="tx1"/>
                </a:solidFill>
                <a:latin typeface="Comic Sans MS" pitchFamily="66" charset="0"/>
                <a:cs typeface="Arial" charset="0"/>
              </a:defRPr>
            </a:lvl7pPr>
            <a:lvl8pPr marL="3429000" indent="-228600" eaLnBrk="0" fontAlgn="base" hangingPunct="0">
              <a:spcBef>
                <a:spcPct val="0"/>
              </a:spcBef>
              <a:spcAft>
                <a:spcPct val="0"/>
              </a:spcAft>
              <a:defRPr sz="1200" b="1">
                <a:solidFill>
                  <a:schemeClr val="tx1"/>
                </a:solidFill>
                <a:latin typeface="Comic Sans MS" pitchFamily="66" charset="0"/>
                <a:cs typeface="Arial" charset="0"/>
              </a:defRPr>
            </a:lvl8pPr>
            <a:lvl9pPr marL="3886200" indent="-228600" eaLnBrk="0" fontAlgn="base" hangingPunct="0">
              <a:spcBef>
                <a:spcPct val="0"/>
              </a:spcBef>
              <a:spcAft>
                <a:spcPct val="0"/>
              </a:spcAft>
              <a:defRPr sz="1200" b="1">
                <a:solidFill>
                  <a:schemeClr val="tx1"/>
                </a:solidFill>
                <a:latin typeface="Comic Sans MS" pitchFamily="66" charset="0"/>
                <a:cs typeface="Arial" charset="0"/>
              </a:defRPr>
            </a:lvl9pPr>
          </a:lstStyle>
          <a:p>
            <a:endParaRPr lang="tr-TR" altLang="tr-TR" sz="2400" dirty="0">
              <a:latin typeface="Arial" charset="0"/>
            </a:endParaRPr>
          </a:p>
          <a:p>
            <a:r>
              <a:rPr lang="tr-TR" altLang="tr-TR" sz="2400" dirty="0">
                <a:latin typeface="Arial" charset="0"/>
              </a:rPr>
              <a:t>Sinir sistemi; algılama, anlama,</a:t>
            </a:r>
          </a:p>
          <a:p>
            <a:r>
              <a:rPr lang="tr-TR" altLang="tr-TR" sz="2400" dirty="0">
                <a:latin typeface="Arial" charset="0"/>
              </a:rPr>
              <a:t>hareketlerin uyumu-dengesi,</a:t>
            </a:r>
          </a:p>
          <a:p>
            <a:r>
              <a:rPr lang="tr-TR" altLang="tr-TR" sz="2400" dirty="0">
                <a:latin typeface="Arial" charset="0"/>
              </a:rPr>
              <a:t>solunumu ve kalbin çalışmasını kontrol eder.</a:t>
            </a:r>
          </a:p>
          <a:p>
            <a:r>
              <a:rPr lang="tr-TR" altLang="tr-TR" sz="2400" dirty="0">
                <a:solidFill>
                  <a:srgbClr val="FF0000"/>
                </a:solidFill>
                <a:latin typeface="Arial" charset="0"/>
              </a:rPr>
              <a:t>Sinir sistemini oluşturan organlar</a:t>
            </a:r>
            <a:r>
              <a:rPr lang="tr-TR" altLang="tr-TR" sz="2400" dirty="0">
                <a:latin typeface="Arial" charset="0"/>
              </a:rPr>
              <a:t>; kafatası kemiği içine yerleşmiş olan beyin, beyincik (</a:t>
            </a:r>
            <a:r>
              <a:rPr lang="tr-TR" altLang="tr-TR" sz="2400" b="0" dirty="0">
                <a:latin typeface="Arial" charset="0"/>
              </a:rPr>
              <a:t>hareket ve denge merkezi</a:t>
            </a:r>
            <a:r>
              <a:rPr lang="tr-TR" altLang="tr-TR" sz="2400" dirty="0">
                <a:latin typeface="Arial" charset="0"/>
              </a:rPr>
              <a:t>), Omurilik ve omurilik soğanı (</a:t>
            </a:r>
            <a:r>
              <a:rPr lang="tr-TR" altLang="tr-TR" sz="2400" b="0" dirty="0">
                <a:latin typeface="Arial" charset="0"/>
              </a:rPr>
              <a:t>beyin ve beyincik arasında bulunur ve isteğimiz dışında çalışır</a:t>
            </a:r>
            <a:r>
              <a:rPr lang="tr-TR" altLang="tr-TR" sz="2400" dirty="0">
                <a:latin typeface="Arial" charset="0"/>
              </a:rPr>
              <a:t>)’</a:t>
            </a:r>
            <a:r>
              <a:rPr lang="tr-TR" altLang="tr-TR" sz="2400" dirty="0" err="1">
                <a:latin typeface="Arial" charset="0"/>
              </a:rPr>
              <a:t>dır</a:t>
            </a:r>
            <a:r>
              <a:rPr lang="tr-TR" altLang="tr-TR" sz="2400" dirty="0">
                <a:latin typeface="Arial" charset="0"/>
              </a:rPr>
              <a:t>.</a:t>
            </a:r>
          </a:p>
        </p:txBody>
      </p:sp>
      <p:sp>
        <p:nvSpPr>
          <p:cNvPr id="3" name="Slayt Numarası Yer Tutucusu 2"/>
          <p:cNvSpPr>
            <a:spLocks noGrp="1"/>
          </p:cNvSpPr>
          <p:nvPr>
            <p:ph type="sldNum" sz="quarter" idx="12"/>
          </p:nvPr>
        </p:nvSpPr>
        <p:spPr/>
        <p:txBody>
          <a:bodyPr/>
          <a:lstStyle/>
          <a:p>
            <a:fld id="{F302176B-0E47-46AC-8F43-DAB4B8A37D06}" type="slidenum">
              <a:rPr lang="tr-TR" smtClean="0"/>
              <a:t>49</a:t>
            </a:fld>
            <a:endParaRPr lang="tr-TR"/>
          </a:p>
        </p:txBody>
      </p:sp>
    </p:spTree>
    <p:extLst>
      <p:ext uri="{BB962C8B-B14F-4D97-AF65-F5344CB8AC3E}">
        <p14:creationId xmlns:p14="http://schemas.microsoft.com/office/powerpoint/2010/main" val="3029005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268538" y="836613"/>
            <a:ext cx="5370512" cy="814387"/>
          </a:xfrm>
        </p:spPr>
        <p:txBody>
          <a:bodyPr/>
          <a:lstStyle/>
          <a:p>
            <a:pPr algn="ctr" eaLnBrk="1" hangingPunct="1"/>
            <a:r>
              <a:rPr lang="tr-TR" altLang="tr-TR" sz="3200" b="1" dirty="0">
                <a:solidFill>
                  <a:srgbClr val="CC0000"/>
                </a:solidFill>
                <a:latin typeface="Arial" charset="0"/>
              </a:rPr>
              <a:t>İLK YARDIMIN TANIMI</a:t>
            </a:r>
          </a:p>
        </p:txBody>
      </p:sp>
      <p:sp>
        <p:nvSpPr>
          <p:cNvPr id="7171" name="Rectangle 3"/>
          <p:cNvSpPr>
            <a:spLocks noGrp="1" noChangeArrowheads="1"/>
          </p:cNvSpPr>
          <p:nvPr>
            <p:ph type="body" sz="half" idx="1"/>
          </p:nvPr>
        </p:nvSpPr>
        <p:spPr>
          <a:xfrm>
            <a:off x="1000125" y="1643063"/>
            <a:ext cx="7572375" cy="4810125"/>
          </a:xfrm>
        </p:spPr>
        <p:txBody>
          <a:bodyPr/>
          <a:lstStyle/>
          <a:p>
            <a:pPr marL="88900" indent="0" eaLnBrk="1" hangingPunct="1">
              <a:lnSpc>
                <a:spcPct val="115000"/>
              </a:lnSpc>
              <a:buFont typeface="Wingdings" pitchFamily="2" charset="2"/>
              <a:buNone/>
            </a:pPr>
            <a:endParaRPr lang="tr-TR" altLang="tr-TR" sz="2400" dirty="0">
              <a:latin typeface="Arial" charset="0"/>
            </a:endParaRPr>
          </a:p>
          <a:p>
            <a:pPr marL="88900" indent="0" algn="just" eaLnBrk="1" hangingPunct="1">
              <a:lnSpc>
                <a:spcPct val="150000"/>
              </a:lnSpc>
              <a:buFont typeface="Wingdings" pitchFamily="2" charset="2"/>
              <a:buNone/>
            </a:pPr>
            <a:r>
              <a:rPr lang="tr-TR" altLang="tr-TR" sz="2400" b="1" i="1" dirty="0">
                <a:latin typeface="Arial" charset="0"/>
              </a:rPr>
              <a:t>İlk yardım; </a:t>
            </a:r>
            <a:r>
              <a:rPr lang="tr-TR" altLang="tr-TR" sz="2400" b="1" dirty="0">
                <a:latin typeface="Arial" charset="0"/>
              </a:rPr>
              <a:t>herhangi bir kaza ya da yaşamı tehlikeye düşüren bir durumda, sağlık görevlilerinin tıbbi yardımı sağlanıncaya kadar; hayatın kurtarılması, durumun daha kötüye gitmesini önlemek amacıyla olay yerinde, tıbbi araç gereç aranmaksızın mevcut araç, gereçle yapılan </a:t>
            </a:r>
            <a:r>
              <a:rPr lang="tr-TR" altLang="tr-TR" sz="2400" b="1" dirty="0">
                <a:solidFill>
                  <a:srgbClr val="FF1F1F"/>
                </a:solidFill>
                <a:latin typeface="Arial" charset="0"/>
              </a:rPr>
              <a:t>ilaçsız </a:t>
            </a:r>
            <a:r>
              <a:rPr lang="tr-TR" altLang="tr-TR" sz="2400" b="1" dirty="0">
                <a:latin typeface="Arial" charset="0"/>
              </a:rPr>
              <a:t>uygulamalardır.</a:t>
            </a:r>
          </a:p>
          <a:p>
            <a:pPr marL="88900" indent="0" algn="ctr" eaLnBrk="1" hangingPunct="1">
              <a:lnSpc>
                <a:spcPct val="115000"/>
              </a:lnSpc>
              <a:buFont typeface="Wingdings" pitchFamily="2" charset="2"/>
              <a:buNone/>
            </a:pPr>
            <a:endParaRPr lang="tr-TR" altLang="tr-TR" sz="2400" b="1" i="1" dirty="0">
              <a:latin typeface="Arial" charset="0"/>
            </a:endParaRPr>
          </a:p>
        </p:txBody>
      </p:sp>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5</a:t>
            </a:fld>
            <a:endParaRPr lang="tr-TR"/>
          </a:p>
        </p:txBody>
      </p:sp>
    </p:spTree>
    <p:extLst>
      <p:ext uri="{BB962C8B-B14F-4D97-AF65-F5344CB8AC3E}">
        <p14:creationId xmlns:p14="http://schemas.microsoft.com/office/powerpoint/2010/main" val="3183262544"/>
      </p:ext>
    </p:extLst>
  </p:cSld>
  <p:clrMapOvr>
    <a:masterClrMapping/>
  </p:clrMapOvr>
  <p:transition>
    <p:rand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algn="ctr" eaLnBrk="1" hangingPunct="1"/>
            <a:r>
              <a:rPr lang="tr-TR" altLang="tr-TR" sz="3200" b="1">
                <a:solidFill>
                  <a:srgbClr val="CC0000"/>
                </a:solidFill>
                <a:latin typeface="Arial" charset="0"/>
              </a:rPr>
              <a:t>HAREKET SİSTEMİ</a:t>
            </a:r>
          </a:p>
        </p:txBody>
      </p:sp>
      <p:sp>
        <p:nvSpPr>
          <p:cNvPr id="15363" name="Rectangle 3"/>
          <p:cNvSpPr>
            <a:spLocks noGrp="1" noChangeArrowheads="1"/>
          </p:cNvSpPr>
          <p:nvPr>
            <p:ph type="body" sz="half" idx="1"/>
          </p:nvPr>
        </p:nvSpPr>
        <p:spPr>
          <a:xfrm>
            <a:off x="714375" y="2071688"/>
            <a:ext cx="4000500" cy="4244975"/>
          </a:xfrm>
          <a:noFill/>
        </p:spPr>
        <p:txBody>
          <a:bodyPr/>
          <a:lstStyle/>
          <a:p>
            <a:pPr marL="0" indent="0" eaLnBrk="1" hangingPunct="1"/>
            <a:endParaRPr lang="tr-TR" altLang="tr-TR" sz="2400" b="1" dirty="0">
              <a:latin typeface="Arial" charset="0"/>
            </a:endParaRPr>
          </a:p>
          <a:p>
            <a:pPr marL="0" indent="0" eaLnBrk="1" hangingPunct="1">
              <a:buClr>
                <a:srgbClr val="CC0000"/>
              </a:buClr>
              <a:buFont typeface="Wingdings" pitchFamily="2" charset="2"/>
              <a:buNone/>
            </a:pPr>
            <a:r>
              <a:rPr lang="tr-TR" altLang="tr-TR" sz="2400" b="1" dirty="0">
                <a:latin typeface="Arial" charset="0"/>
              </a:rPr>
              <a:t>Vücudun hareket etmesini ve desteklenmesini sağlar, koruyucu görev yapar.</a:t>
            </a:r>
          </a:p>
          <a:p>
            <a:pPr marL="0" indent="0" eaLnBrk="1" hangingPunct="1">
              <a:buClr>
                <a:srgbClr val="CC0000"/>
              </a:buClr>
              <a:buFont typeface="Wingdings" pitchFamily="2" charset="2"/>
              <a:buNone/>
            </a:pPr>
            <a:endParaRPr lang="tr-TR" altLang="tr-TR" sz="2400" b="1" dirty="0">
              <a:latin typeface="Arial" charset="0"/>
            </a:endParaRPr>
          </a:p>
          <a:p>
            <a:pPr marL="0" indent="0" eaLnBrk="1" hangingPunct="1">
              <a:buFont typeface="Wingdings" pitchFamily="2" charset="2"/>
              <a:buNone/>
            </a:pPr>
            <a:r>
              <a:rPr lang="tr-TR" altLang="tr-TR" sz="2400" b="1" dirty="0">
                <a:solidFill>
                  <a:srgbClr val="CC0000"/>
                </a:solidFill>
                <a:latin typeface="Arial" charset="0"/>
              </a:rPr>
              <a:t>HAREKET SİSTEMİ</a:t>
            </a:r>
            <a:r>
              <a:rPr lang="tr-TR" altLang="tr-TR" sz="2400" b="1" dirty="0">
                <a:latin typeface="Arial" charset="0"/>
              </a:rPr>
              <a:t> </a:t>
            </a:r>
          </a:p>
          <a:p>
            <a:pPr marL="0" indent="0" eaLnBrk="1" hangingPunct="1">
              <a:buClr>
                <a:srgbClr val="CC0000"/>
              </a:buClr>
              <a:buFont typeface="Wingdings" pitchFamily="2" charset="2"/>
              <a:buChar char=""/>
            </a:pPr>
            <a:r>
              <a:rPr lang="tr-TR" altLang="tr-TR" sz="2400" b="1" dirty="0">
                <a:latin typeface="Arial" charset="0"/>
              </a:rPr>
              <a:t>   Kemikler </a:t>
            </a:r>
          </a:p>
          <a:p>
            <a:pPr marL="0" indent="0" eaLnBrk="1" hangingPunct="1">
              <a:buClr>
                <a:srgbClr val="CC0000"/>
              </a:buClr>
              <a:buFont typeface="Wingdings" pitchFamily="2" charset="2"/>
              <a:buChar char=""/>
            </a:pPr>
            <a:r>
              <a:rPr lang="tr-TR" altLang="tr-TR" sz="2400" b="1" dirty="0">
                <a:latin typeface="Arial" charset="0"/>
              </a:rPr>
              <a:t> Eklemler  </a:t>
            </a:r>
          </a:p>
          <a:p>
            <a:pPr marL="0" indent="0" eaLnBrk="1" hangingPunct="1">
              <a:buClr>
                <a:srgbClr val="CC0000"/>
              </a:buClr>
              <a:buFont typeface="Wingdings" pitchFamily="2" charset="2"/>
              <a:buChar char=""/>
            </a:pPr>
            <a:r>
              <a:rPr lang="tr-TR" altLang="tr-TR" sz="2400" b="1" dirty="0">
                <a:latin typeface="Arial" charset="0"/>
              </a:rPr>
              <a:t> Kaslar</a:t>
            </a:r>
          </a:p>
        </p:txBody>
      </p:sp>
      <p:pic>
        <p:nvPicPr>
          <p:cNvPr id="15364" name="Picture 6" descr="01c"/>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4786313" y="2143125"/>
            <a:ext cx="4143375" cy="4440238"/>
          </a:xfrm>
          <a:noFill/>
        </p:spPr>
      </p:pic>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50</a:t>
            </a:fld>
            <a:endParaRPr lang="tr-TR"/>
          </a:p>
        </p:txBody>
      </p:sp>
    </p:spTree>
    <p:extLst>
      <p:ext uri="{BB962C8B-B14F-4D97-AF65-F5344CB8AC3E}">
        <p14:creationId xmlns:p14="http://schemas.microsoft.com/office/powerpoint/2010/main" val="4106932359"/>
      </p:ext>
    </p:extLst>
  </p:cSld>
  <p:clrMapOvr>
    <a:masterClrMapping/>
  </p:clrMapOvr>
  <p:transition>
    <p:rand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277814"/>
            <a:ext cx="8229600" cy="971550"/>
          </a:xfrm>
        </p:spPr>
        <p:txBody>
          <a:bodyPr/>
          <a:lstStyle/>
          <a:p>
            <a:pPr algn="ctr" eaLnBrk="1" hangingPunct="1"/>
            <a:r>
              <a:rPr lang="tr-TR" altLang="tr-TR" sz="3200" b="1" dirty="0">
                <a:solidFill>
                  <a:srgbClr val="CC0000"/>
                </a:solidFill>
                <a:latin typeface="Arial" charset="0"/>
              </a:rPr>
              <a:t>BOŞALTIM SİSTEMİ</a:t>
            </a:r>
          </a:p>
        </p:txBody>
      </p:sp>
      <p:sp>
        <p:nvSpPr>
          <p:cNvPr id="16387" name="Rectangle 3"/>
          <p:cNvSpPr>
            <a:spLocks noGrp="1" noChangeArrowheads="1"/>
          </p:cNvSpPr>
          <p:nvPr>
            <p:ph type="body" sz="half" idx="1"/>
          </p:nvPr>
        </p:nvSpPr>
        <p:spPr>
          <a:xfrm>
            <a:off x="611560" y="1249363"/>
            <a:ext cx="8072438" cy="5347989"/>
          </a:xfrm>
          <a:noFill/>
        </p:spPr>
        <p:txBody>
          <a:bodyPr/>
          <a:lstStyle/>
          <a:p>
            <a:pPr marL="0" indent="0" eaLnBrk="1" hangingPunct="1"/>
            <a:endParaRPr lang="tr-TR" altLang="tr-TR" sz="2400" b="1" dirty="0">
              <a:latin typeface="Arial" charset="0"/>
            </a:endParaRPr>
          </a:p>
          <a:p>
            <a:pPr marL="0" indent="0" eaLnBrk="1" hangingPunct="1">
              <a:buClr>
                <a:srgbClr val="CC0000"/>
              </a:buClr>
              <a:buFont typeface="Wingdings" pitchFamily="2" charset="2"/>
              <a:buNone/>
            </a:pPr>
            <a:r>
              <a:rPr lang="tr-TR" altLang="tr-TR" sz="2400" b="1" dirty="0">
                <a:latin typeface="Arial" charset="0"/>
              </a:rPr>
              <a:t>Kanı süzerek gerekli maddelerin vücutta tutulması ve zararlı olanların atılması görevini yaparak; vücutta iç dengeyi korur.</a:t>
            </a:r>
          </a:p>
          <a:p>
            <a:pPr marL="0" indent="0" eaLnBrk="1" hangingPunct="1">
              <a:buClr>
                <a:srgbClr val="CC0000"/>
              </a:buClr>
              <a:buFont typeface="Wingdings" pitchFamily="2" charset="2"/>
              <a:buNone/>
            </a:pPr>
            <a:endParaRPr lang="tr-TR" altLang="tr-TR" sz="2400" b="1" dirty="0">
              <a:latin typeface="Arial" charset="0"/>
            </a:endParaRPr>
          </a:p>
          <a:p>
            <a:pPr marL="0" indent="0" eaLnBrk="1" hangingPunct="1">
              <a:buClr>
                <a:srgbClr val="CC0000"/>
              </a:buClr>
              <a:buFont typeface="Wingdings" pitchFamily="2" charset="2"/>
              <a:buNone/>
            </a:pPr>
            <a:endParaRPr lang="tr-TR" altLang="tr-TR" sz="2400" b="1" dirty="0">
              <a:latin typeface="Arial" charset="0"/>
            </a:endParaRPr>
          </a:p>
          <a:p>
            <a:pPr marL="0" indent="0" eaLnBrk="1" hangingPunct="1">
              <a:buClr>
                <a:srgbClr val="CC0000"/>
              </a:buClr>
              <a:buFont typeface="Wingdings" pitchFamily="2" charset="2"/>
              <a:buChar char="§"/>
            </a:pPr>
            <a:r>
              <a:rPr lang="tr-TR" altLang="tr-TR" sz="2400" b="1" dirty="0">
                <a:latin typeface="Arial" charset="0"/>
              </a:rPr>
              <a:t> Böbrek</a:t>
            </a:r>
          </a:p>
          <a:p>
            <a:pPr marL="0" indent="0" eaLnBrk="1" hangingPunct="1">
              <a:buClr>
                <a:srgbClr val="CC0000"/>
              </a:buClr>
              <a:buFont typeface="Wingdings" pitchFamily="2" charset="2"/>
              <a:buChar char="§"/>
            </a:pPr>
            <a:r>
              <a:rPr lang="tr-TR" altLang="tr-TR" sz="2400" b="1" dirty="0">
                <a:latin typeface="Arial" charset="0"/>
              </a:rPr>
              <a:t> İdrar borusu</a:t>
            </a:r>
          </a:p>
          <a:p>
            <a:pPr marL="0" indent="0" eaLnBrk="1" hangingPunct="1">
              <a:buClr>
                <a:srgbClr val="CC0000"/>
              </a:buClr>
              <a:buFont typeface="Wingdings" pitchFamily="2" charset="2"/>
              <a:buChar char="§"/>
            </a:pPr>
            <a:r>
              <a:rPr lang="tr-TR" altLang="tr-TR" sz="2400" b="1" dirty="0">
                <a:latin typeface="Arial" charset="0"/>
              </a:rPr>
              <a:t> İdrar kesesi</a:t>
            </a:r>
          </a:p>
          <a:p>
            <a:pPr marL="0" indent="0" eaLnBrk="1" hangingPunct="1">
              <a:buClr>
                <a:srgbClr val="CC0000"/>
              </a:buClr>
              <a:buFont typeface="Wingdings" pitchFamily="2" charset="2"/>
              <a:buChar char="§"/>
            </a:pPr>
            <a:r>
              <a:rPr lang="tr-TR" altLang="tr-TR" sz="2400" b="1" dirty="0">
                <a:latin typeface="Arial" charset="0"/>
              </a:rPr>
              <a:t> İdrar kanalı</a:t>
            </a:r>
          </a:p>
          <a:p>
            <a:pPr marL="0" indent="0" eaLnBrk="1" hangingPunct="1">
              <a:buClr>
                <a:srgbClr val="CC0000"/>
              </a:buClr>
              <a:buFont typeface="Wingdings" pitchFamily="2" charset="2"/>
              <a:buNone/>
            </a:pPr>
            <a:endParaRPr lang="tr-TR" altLang="tr-TR" sz="2400" b="1" dirty="0">
              <a:latin typeface="Arial" charset="0"/>
            </a:endParaRPr>
          </a:p>
          <a:p>
            <a:pPr marL="0" indent="0" eaLnBrk="1" hangingPunct="1">
              <a:buFont typeface="Wingdings" pitchFamily="2" charset="2"/>
              <a:buNone/>
            </a:pPr>
            <a:endParaRPr lang="tr-TR" altLang="tr-TR" sz="2400" b="1" dirty="0">
              <a:latin typeface="Arial" charset="0"/>
            </a:endParaRPr>
          </a:p>
        </p:txBody>
      </p:sp>
      <p:sp>
        <p:nvSpPr>
          <p:cNvPr id="16388" name="AutoShape 6" descr="data:image/jpeg;base64,/9j/4AAQSkZJRgABAQAAAQABAAD/2wCEAAkGBhQSEBUUExQVFRUUFxgYFxgYGBgYFxoXHBoYFxcYFxwaHSceHBkjHRcYHy8gIycpLCwsGB4xNTAqNSYrLSkBCQoKDgwOGg8PGiklHyQvLCwsLCwtLCwsLCwsNCksKiwsLCwsLCwsKSwsLCwsLCwsKSwsLCwsLCwsKSwsLCwpLP/AABEIAP0AxwMBIgACEQEDEQH/xAAbAAACAgMBAAAAAAAAAAAAAAAFBgAEAQMHAv/EAEIQAAEDAgMECAMHAwIFBQEAAAECAxEAIQQSMQVBUWEGEyJxgZGh8LHB0QcUIzJC4fEzUnIkYhVjc4KSFjRDU7JE/8QAGQEAAgMBAAAAAAAAAAAAAAAAAwQAAgUB/8QALxEAAgIBBAAEBQQBBQAAAAAAAAECEQMEEiExIjJB8BNRYYGRM3Gh4QUjQrHB0f/aAAwDAQACEQMRAD8A7YtwAXNePvaZib+Nase7lT399Bl4iVGDGk+yKzcupeOTiGhDcHvvKePxqDEp4+91Bxi/p/PnXk4qBJMb93ppeqLVN+hb4QYVjANZrP3pNc/2p9ojLSihILqgY7J7Nv8AdxtS/i/tIxSz+GltscCMx89Jo0csn2XWnbOx9aK8OYpKUlRMAAkngBxrjeC+1LFJX20NuCNACg+BJInXUUUxP2ltPsOIWhxsqEAk50kyDqBaKLGTbSKTwuKs6OrbTYBMm3KvStrthIVJggKsJsbj51yp3pRmL0XEGCCLjNAjzn3YrtHavVygbupTrwQb8rmiZ08SsrgissqOh4baTaxKT32vW9TopR6H4yeuHBaI/wDDT3wo+rE23T/MzQficHZY6dItrxqRx8q1HayBrPl7tQrE4i+t44jQ6c6oOP3toCJvxvre9jf6Ggz1DT4CRwpjInayDx1jT962IxqTx8qU0YnmfW3dyvV9h6O7d741WOpk+yPCkMKXgdK2BVBmsTHvu1nff1ojhF2N5g+/fKmIZNwGUKLE1KlSjAzNYrNYrpCVKgNQ1whkVisisVePRwGbfcytgjjSyMRc+eneaY+kyfwDG4g0nMHtX8u7idKwtW2srH8CuARfxQQkrUqAkSSdyZjzsBakHbXSh7FKyNlSW5ygCylA6Zo4ybW0qx0m2qp1ZaQfw02VGqlSJCuQNAcbjEtQEJBXbui0zF5N7Wir4YV2MqFcs2YdhCBJhR3DlYk930761Y3HpBy2Ai8HWZ377bzxoC9j1KMA6zyHgOFa0MHeT7ju4U/HE/Uo8qXQVTj27SqNd0ieflTr0U2Ey8iwzqIOpCk6C2YTlVyNc2GFSNwtx8L+vfVjDuraVnbWW1jRSbHx4iTofnXdiAzlKSo6wvoOwEflhduzMK7rX4UA2psdKVFS3nZkJUM2Y23dq8x3R40rf+qXQk5g2tRklSkqK54yFi893yqvtLbb7sZlgX7IQCNdxJJO88zRFD6gEnHrgY2OkbTGYfe30kwSEEEnhmKRI148au4bpG06k9S9iCobnHnMp4z25G8386542wFTaw9d8e+dEcHgpOpBg3BggRczuHvdU2qi2xvsaNo7cdWmUlSdPyuLJGuhn0qhh9tPtkqDqlkf3SoFMzYm+sVR/wCHZ/yuKM/3fLLE/tVTFlbSvxCeGbdHAncP3oUsToZjOCdLgetkdNAogPwgmBmElP8A3SbHTjTlh3wQCkgyLEaGR+/rXFcNihmuIzRfdyO/2eVOfQ3bCgsMqOZJH4c3jdlBG7WO6lsmKuUXlR0Ft74fTf8AKKM7L0Pvl8qBJJ3byTv5xMb9fIUb2SeyePhVsHmQrl6CFZrFZFPIUJUmpUiu8kJWalYrqIQVKgqV2PRCltdvMysf7TXM9sYvq21FOpgTvvrG4mCfrXVHk25QZ7q5L0jwpL6WRoCufD+KyNTG8qY9pmqaFXG44JVkT2SmAVambT67/hQUoLhgaepn9U63o8vYbvaK2ylJJExZUG/dVnDbDH6km1p0Iv78qZjKK5DTdoWxgQDBFjw7iLfGO7nRA7PgXEg6x793pjRsaFQpOZCp/wAhp7nlur2/spTf5U5kbxqRuid4n4R3F32DVIU8RgMvMeJge/jQ/GtkARxA03X37xaPLhTbiNmgWSDBAgaxrGX9+e+l7GMiBBI7QnhMEe/cHwrdkSZXM9sG0CTh1C5JPay3vuzT6E2rdksDFt3Pj56eM0RLIKQP+Ymf/E6cP2qq8pKT2oyptv8AzcBHAd+tH1MVGdIV0snKLbZuwuGsOA1UfGt7KLHUp4T+bUmeV+6t+CZ60BX6N0TfidfSi2GwCdSBAHaJiPLx9aQlKjQUeAa2sgAEGYJtaARFheL+OlQPZiApPZMyDJhM2vxPHgaxjOkTPWKAQVC1wAEyP8r+POsodD0qbkQIIUIMnxMDn8bx3e12DcYvhA3F4AhMtg5Qbpkm3KfH+a9bNxhSpOUwLZeR4jheiXVwIO8id27jrQF1BCiNBJI893p5mrOpHYtxdHdtm4gOtIWD2VAG3rrut6UybNT2fH+N9IP2f4jPhlCbJVAgT2TJtHeaexjG2WesdWltA1W4oJSJISJUogCTA5k0HFGpC+V8UEJqTVXBbUaeTnadbcTMZkLStMjUSkkTyr2nGoLnVhaCvKF5Mwz5CSkLiZykgidJFNixvqVJrT99b6zq86esy58mYZ8k5c2XXLNpiJtUIbqk1qw+KQ4nMhaVplQlJChKSUqEjeCCCNxBFbahDINSoKlXj0QwaQtuYQDFkwCTJE69rcPGafTSd0ww4DzZ3qSRpwP71n66NwT9EMad+KioUAgggEbwQI14VqOzAACNDEgwYMxI863YVvSZKbczH6ve6ptrafUYZxwR+G2VDSCqBA4yTbypGF2MP5ALpB0kZwYyGFuXISm0f5bgPpSoPtHekyy3BNwM0kcjJHpS9mLhU4q6lEqPCTc1oWnX6fHuNr7x4VpxSXBT6o6i24jENhxo2UO6Ff2xxE8d+61K+2GUBJsQoG86HUa/I1Q6CbRKcUUGSlaTbgRBBg+U93CnHpUz/o12EAAgkJm9rHx76Ni8OWIKcrhISMSklHZ1KkRvvdOvj617xWww2tSVEqKUIub3USSQI5fvWtwKU2oJME6d4v8AKJ51hl9WWFADOkLiQon/ACuSDpYxrpemf8gpbrOf4tRcqYwdDdmgoVYmFbz2E2E+onhzqn0+xJacQwICVJzLiwM2yjgLetaNjbfXhwrKAUmJzAlIInLcaW9761dJ8W3iUpdzFDiBlImZEzra199Z0E3NcDueLhFv0AWJS23ACrqA4CeMfXlzr3gceUGQQk8ZFxAsQazsjDodVkcQDJsTHcPzCw1rXtLCYdsn+laxHZkEHgO6KK6vaxaL43IY2MUh1IOZAIjMJT+aN19K0P4dpZupI3k5k2MgHfwpewj+HserSuP7WswPI2ie+NRR9OASsS1s4EWH4nUti+WCk9qTrw150Otj7CLJZ0HoMGmWlJ65u5SbuI58VabqO9OMUh3ZhQ04lS8+HVlbUlawE4hlaikCZKUpJ0Om+kXAdEHVJj7nsxkEC60F91HeAgIUTEWP6uUUz4X7JkuICluYZJiwZ2fg0pjdPWocUVa3mNLcb4a3N2LZWzAwuIHWLy4pTTm0G1OudUtGJWwMMEFeRtCXEw6lCZbbSYG8SSFcwm0kqZWlD4xX/D8GjsJQB1gxiipDoFgnqiqQYT/dupowf2LbPbMqD7oiIW+sAaXHVlN/GL6Vdb+yfZoUFDDnMIg9diJsZA/q6TeKZtAAJjG9oBt9YOJk7UUlQJd/9iJKS0lHbCMxT2mhmIncDQ5Gz9oDE4R1z7ypP3JpvEuJbKHig4rMUjIVFLgQUKWBKykLiFGR1sCs1LOnKXcHj22G0Nh9pJVtAnIh0qDysSpWHVlbEkFJUQFkNGe0RanHo+w/98xi3i9lCmkshSlBrKWGlOFCZyH8QKuNLiaY4rNV3EIKlZipXUQxSj01MOs9yuHEU30odNR+Kz3K+IpTWfov7BsHnQOZBMbp9gUp/aZjcrDbVpWrtf4pjWmzDp7PHvPmffKkj7SrOsC/69e9OvlWfp340hua4YDwWC/BJKVKhJundvk74oMsmeH000+XdTngcWfuLiEKKFESVhKVmDAgBVhIETzEUhuYPtQpxauNwlNuQiKfxNNWDlZa2ViVMuBwE5gYjRJEdoKJ001ire1ul3XKAW4Mib5EmQDu0ueE2jxFCdn4JB1bCpJ/NBPdeTP1p06JbCZXiwl1I7SSGwNCuxhca9meUgU6ljhJSlLn5C+6bi1GPHzFw7SCiOrS6oGwIbN+HaMDhfdXnaGHfShpwsdWHUgpVnSM41mE5vWNdKMYFBStKd6VFJ17jpv+tM+39ng7M2fIEICWzuuUn07J8aa1U3FJvkX0mNTnt6EvYzGOdbcbZUFJXl6zqmlOqH5soO4AybmKH7R6PuNKCHi4lUTlKQ2NYmBNjH5gfKui/ZoEoxDqBbON3FBmL7+0a8faNgULxDhX+lho7rSt7TnSKzxrqhyeGayU5W/qcufwiAvtdsKE9pRUBqDfWbRe9EGIy9htIMASAAdNJAn4/OsYXZaltlwwUkkC++xsAReCNRBry+xl0ifDWSarNq9tnYp90WMGmSfmOE298af9gMqU00ZTZKNxOgjl7HjSFs9oqISn8yvEDmbaCfSul7JbAQE/2gAabt+nD5Ujn4DY0HsOgxuBgCbwNNb8b2j5037J/op8fiaS0fnAkjfa28fKm7D4tDOGzuKShCElSlEgJCRMknhzounk75A5wjUryFzpWZptsWM1KlYmpZD1FYipUrpwzNSsCpVlZDJpQ6cphTSuShu4g76b6W+m+FzMBX9ih6kD6Urq1eJhsLqaAGCWTxvb4x8vSlb7TcEpTaHQP6Z7W7sqgA+/PWmjZ5GW5jjvO6xrG18CHmVtK0UmOJE/HWfCsrBPbJMdn6nMcDteG1IsM4APxt5TQh6AFKPgOZ9+tWtrbIcwj3Vr7QN0qE5VDW1vOqakFQknfp37+7TyFa8ElygDdomBwRiU6ykRxnsxrqDyp12ZtMHFMPREOIKhwV+VUDcCTVHoJsRT+JQBGVtSXHDFoBBAHEkj41tbwxD6kC/+oygD/MfSq5G3+TuJpbl9DVtRnJingdUvLPgVEz5KpgxLxc2Sq/8A7fFRyyzbT/qUM6Z4QpxzunaSFDy1jSbVd2KnPgsWydSlDoPEx8JRwrT1L3YExDTPbqPuauiDoTjkkE3ME8ik237x7mrX2iicQpIV+fDJA7wtwwPOgWycWEOpXwyKHgY+dMP2gtJDmHWSE5pbkkD8wlPvnWOnwbWoS+Kn798nNcLjShOQ6TPdu87ehr24rMPKe47/AHyo3g+jSXm1OB5KTmIKTBEAJ4EGSZE8jRTZPQxJkqV1pSbhIlKeaki5FjrOlEeSC59RSpdFLo1s4p/EOqwMsahJn14CnTBqFoAAgafGOI+VeDs9KWwVASb7s2XVPK4I7o5VYDRSkASARfQzpNtRcWjWBrFIu8jt+/kMLhUXG1DMJI7QKbSbW5R33oz0sxCm9jYpTalJUnDuFKkkpUkgGCCDIIpeKlAzKrCLmZPaAuBpvnj4Q4YzHtNbPU68MzSGSpYKMxUgJlQyqiZvYxTemSTYpqPQVtodKXV4/DsBSUIbxrbRAcUHHB90U8oqTopuXESP0lKZzZxl0ufaHiU7OYxOVlTrzLuI6tKF2aaSFLkqdAAG9ckytIDarmnlxOHBDigyFSiFKCAoEJVkEm4IStUCbBRjU1h/ZeGWlLS2mFJQey2pDZCTBPZSRAtJsNJp5VfQqC+jvSB3E4rEoIQlpgMhIAUVkustvSVZssDMRATexniyRQnH7Uw+FZffhMMpzPdWElfZGUZgIkgCADuEbqKNuA6HTXloYPA3rlIh6rNYqVwhlNYrIqUSPRwxQXpeP9Kr/JH/AOhRrfQbpcqMKeak/Glc3OOQXH50KOCIjdx3+9avkid0z73k/wAVRwUDdw+p7qu66HTyBvWHE0JXZW2psFnFtBDg45SAJSrQGSaWmvsiUf8A+lPD+kZ3aSvWnfDOQQNLQO/XfpW9zbTLcZ3EpII1ITe+6dJ+VaGGTXFgJL1M7B2MzhG+qZQeKjYrUTYknwtXONkKBxjRIPbxKlcbZie7yrqDu0IRmG5JNoOl/K3rXMejPaxbB0DaFLvx3xxus+HGjyd0cgtqZa+0ZBD7T0WUko52JPwPpVXoi4S+qLZmVoMWgoUkgjfotWlbvtC6Q4dTKYxDKltuQUhaFuA3BlKVZrb7WpY6PdKw2+kobcXKjACcuYKSRZSiExMG5EwK0ovdp6En4cyZ4YwycoBG477G8Xps6VNocZwYUlKkFSSUq7QgI0M8KSU4x8kFLSUglQBWsbzHaSkE7tAfpRHH/e1s4YrdbSkJXlDSCVAJsoqWs2XusCBANyYrKS+T9/ybWeW6u/f7hPo5sDCqZUVYdhRC1CShB3DeRunjwtereI6LYIAZ0N4cwCkhZYzcfyqTmG+TMbomhPR3ZAU1mcexVln8rxbAEA6NgXPE8BVvCbNwCFHLhm1X7UoDiYHBThUAdZjiOVUcqfb9/cWq+aRXdGzk3YfdSvRX3d7ELcy3EASsZLJmZvABE3y3hHZ/AG11qBHVlbqG2TFwqXdxiQhSBOhjSmXD4tvKAiBIAAGWydwMbtLRFudFMOQrPATqIk8Py+AMGTry0rizff8Adk+GJuF6P7XUrtYtplBBBBQ264lIE/oZyHS8LFPp6OY7EYF5pzFsuB3CqZbQlktpzkABxxZK1WCYhIA7RtNeEsdqYsm8birW/Z3wkTc8eTbsBcspsLSLRHoIHhTGnnul0l9hfNGkI20Ps6xSsIrDoUwsFeJJWtS0vOJeT+Gp50NqUVpXAUB+dKEXSAUHGH+zbEB9DpWyVJd2YoqzLz5cK2UYgTkmVGIvcaxpXTJqTTwscve+zbFrOLzKw8v4bEMJKVrSklbramfwg3DaUoQQYK1FRJJVM07bA2Mth3FrUUkYh8OoiSQnqWm4VIF5QTabEUampUIYrFZqVQ6YFSsipVo9EMb6A9NFRhx/mJ8lUeoD02H+l/70/BVK6j9KQTF50KWGdFvXdxt/NWcRtBCBmWQJ46nuGpNBsS8UtnKQFGAkkTBJ1HdztQ7EYhKAP1OHVR4HSNwPICKx4xofb5DGK2+c2VAgf3Kkq3/lGoJ4nfuoYpkXtM3JVdR4kma14TDFXaVrr/NX0t+/nVZTfSJS9TU7jnWGlhlUoynMld8u7skQcunGOFLeyNn4Tr5xDfWJU3Iz5lgLzJMpE2BBNkiPKzM5gwuRa4jdPdSki6mBcnMU+QV6yBTmHLJplHFU7GHpDi8GrDKbYQ2haQMoS1kVCYJvkBiAZ8KSXsSQEkfmsE/5AyCfIU6ubOSRIQASDflpAv3eVIOztluKVPWqSkFW5Jgf9w42FaWm1K+HJe+f+hZ6d5MkaCeMxYaSjOoJKgSJ07iTab1ZR0lZIZR1iAEl1JVmTEOAwddAYvVFWCWox94WeWRrw/TVdGzVZikvKE/l7Dd1puB+XkPWl0o+7/8ADTzvI49e/wAhDZ2LCk5esGQGQnMAkyBv3+e7vovkKwIuBplAy+gj+KVcLsJDijLgkwo/gskmZnVHEGiKOgCF365wHgkISIibAAAeFDmoXzKvsKxcvkETmTF98jl7+tGNlbZg9sgQLKE+vD4Uqr6IFsAJxWIgTYH4bq1s7FxKTCcYoAn9TYWfEkk0PZB/7l+GWcpeqOpsrBTwmDaLRcR5/wA3o4jbH3XALdyhS+tShCCSMziy22gTcgSoEwDABMGK5PgE7RyllGMbCgCvMtoAhIhMAgERmUgG0wSbxBY2thbUxS20lzBONMOB8Il9hRcKFICs7IK05FKVBSoTF+APgglLtC2Vtroctm/aOy4MIFoWheKS8pXZJQ0WAQ9mVG5QgciCrLIBvnp5gwlRLqpQ6hlSOqf60OOAltJb6vrJVBAOWCQRqDQbYv2fWS44XcO6leIMId6wfjoS28tt1Uu9tSA6lSznSSQazs37KWmiD16zD2EdshCROFCggEAfrzSo6k331oOKFS/ienzIxrGHbKVhasQl5ZKk9UWWutIumFEflVfsmxvIq4enODAWS7l6txttYW26hSVuGGwpKkBQBIPaiLG9jQ9P2ctjFdeHnk/i4l4JBSIXiGg04QoDMCIzJvaq+y/swbZH9ZZhzCLshCb4VSlozQLqWVEqUbk3rjSOhrAdNMI9IbdMpS4ohTbqDDasjghaAcySQCnUZkmIUJ8f+uMJlzdYo/jBjKGXi51pQXAgthvrASkE/li2tVWOgTaQAHnRDeLbBSQlQGKdDylJIEhSToa0bP8As5baKFdYZRiGsQAltDaJaZOHSgJTYJKTJjeOdV4IN4NSoKxXYshkUB6aqjDbvzjXuVpR6lvpw4QygACCoz4C3xpbUOsUguLzoRsZ+RPEkR4TP1oLhUFSyY3n3eiGLTKmouCVDxKeyPjQzZ/5o3zPx9+zWTXh4HfUYMMnd8B4CrQaB/bSqjKZAE+Y+XpV9TkHjH150uueydGqQBJMRz/SNY9dKTsLhpeaSCSQjOeSjePMi9Gtq4olKymcoSoSJsSDw3315UvYnEQ884n/AKSNNR4g6CJinsGN7WV7dIubd2rMtJ1mVEEiAL5TG/Sl3GYzKnKiJ+OtzxE/KtmMxOUEC5PmTJn1n1qszs0uKygEqMqXF4A3TuJtbUAG1aGnwpR3S6X8hM+b4CWOHMn/AB9QYAqcwWSZvc/Wi7uI6xAX+qJ7lCInv9ZrxtDAKaKVpRG5QjUbo3VrwLiQpSRobgaW/YjvpjLtyQWSC6/4FtLKSm8U3wywMUEPJdTdJgKTuBMi8XsaadnY1KxIVHd3DjyHrS0rAp6qxurrARrASEqSeN8x8qJowZZ6tX6XUgzwVGlZ2bGpqw3lk4sLPwPKL34HXjPKqDjsSbDTQnnx4/IVaLk/XfGn1oc+4SN5JPfx7+E0rHHFsK+hl2A2lOKW4pIzdVGYieyFpOmYRcm/MUQ6QYJC9n40raQtScO4pvMgKUlRH5kZpKTJixnsi9pqhsPDp++E9lWVgpJg69YhQsNbJXv/AGe+iDMLcMAWHfck+VyKawJ74+6Fsr8LFzpZtx7Z60NYNDbKPuxebQhlID+J65lHUgAXJQonK3C7zOlbmuleJcxzzBUFNjE4lko6ogpZRhQ6lecaw4Up5dZ2pzojopqpgdlNsl0tpgvOF1y6jmcKUpKrm1kJsIFq1RE5jhulL+FwuzW2lBP+mwRUhYSkLDi22lJRKStxYBUo5SgIABObNFF1dIsUElRdISraL+HJLIUltpov9XCUAKUVqS2giZVICYUoGuh1JqWiHGcB0lxmH2ewhhQQlrAYJwAtBcrcxSmFgkkHLkvGsgEEXkntPpzi28M7LmVxGLxrKHOrShBDAKm+sUpKkBShIShKQpwhMKTCiep1ia5wQSuhXSDEYvFOF1WVCMNgnA2lCQnO+ypbkkgr7Kk2Ga03ms06VK6mQxSv09H4bf8AkfgKaKV+niZbb/yPwFI6r9GQfB+ohQWgluwJyqSd/EAnvihe1MNlWl1MZF8CDBmPj8d1HMEd276/Pf8AzWMdsPrQVJJCt4/STpcag91ZUeqG5cM0bONtdwg99VtovkGJyndwjiNxsa1bPlC8h/TbjGp+I0NE8alLiYPKDpB3X8q4opcMlhfaWBS1s11sEAJaVviTEknvrjj7+RTmoJMjf2T8ac+me3PvDTbLZ/TndvdMaIUI/uBt3Ul9elxKVFX4jSgFDeUgfmHH+K2UlJr5HIOWKO5Lk27L2Y4oqcAlSUlU3hKbakW36bzTHsPZhSe0oBJTOaQlWY6g3vMb/CmtzpbgsFhkNtKS8coGVsglRIEqWdBOpk74pF/446FlSW0pAKoSSSUg3CTxi2vCraqTyJRh0hXDjk7lLtljpQyTZKwVE6yDGut77hQTaewHQkutysoguQLjXtwP0mAD+9WsbtFbifxEiJE5FQdbjhT30Q21hU4cjrEJXcrSogKSBwnUQJkc6BgbiwmWDOb7McnOvcls6/7oEU2Y9Q+4IIM9luCLgmQfYpV6RY5tS3S0nIh1c20j+7dZUKIH71a2fiz1Aw4kkrCxy3EH+0SJmrZI8WgtuVyZeQrsn33fKqmExag8ChJUofly6gzrwG/yqziGSkAad3H4++VE+heDCuuUoCOwEkm365kza5HO0TSkWuWXfyCmwsCpoKUogqXFhoAJAidTqedOXRh89cRxHLjQdsIG5J3gKkKJIsCN5OviQM1XtgtFDwsbHKbjUHf75bq7il4kwWReFjqKzS5idvhvaXUrcyNJwSn1BQQGxleSgrU4TmBAOkZYvM17wPTfDOdZmcQ2lt9TCVLWgBxQQ25Ld7ghwW1tWpXAkH6lDh0iw34n+oZ/CBLn4iOwAYJXewBESeFW8Ji0OoC21JWhV0qSQUkaWIsdKlUQ3VmsVK4QyKlSsVdEJSr09WMjQ/3E6xupqpK+0Fd2xO5R9RpSOsdYmHwK8iAeEI+PMSNKKtJnhy9I9B60CwOIJO4G/wBOemtHsK3f5Ry9+zWbDnganwKe0CU4xQSCQSFEGwBOvfxnnV5fA6j3uoTtNQTi3QtJVK9wkBJjLNtwifGsbSU22sLZUQBcJVOXuInn6TVpwTKxYK6QNm7kXiFdwEg8P5oPh220sLQUZnXCEyRBbSn8ygeJNo5U0OY9KhlcTqO0CBoQJ9D4eFUWOi8ypleaSZQq5/7T476c0+fZBwfZJrdKO7pWUsBgQmxtABk7hA3anXTlxoqdlSITqq+lwNVKP+64/wDI8Ko4lxQUAtJSoRKSInz1FzflRJrbEqJi8AcbX585qydcjPflAG0m/u5OYHdpmVeNSAniO61C17WbKYhXi2vfru5iaPYrGwFneqANKo4DAOPK/DSSBAKtEjfdRsNfXvFdS9Xf5JOW1ctfj+y/snbuCTs57DuhxTi1LUiG1zOVOQ5ig3Ck+tUeju0Utt9orKibkMOmIiEzl9wKKowjbavxDnWP7FHIAeZ3/GKtu7TSlMItHDnP0+NUy5dy202Jxg91oE4/bjBFy54suAcf7dNd+/Xhd6LdKGUKeB61IVkCAlp1V0pVJACDc5ogxb1ouOBSQpaiSZIHDXXju8xW/Ym0Q05rlzWndO+3GKpsjGLVP8/0XVuuUNLXS/DlUw8mdB93fVOhTP4XFIHias4TplhutSZxMAtkwxiJGVWa8N3uoiDrCuIFU2OlwzRlJFklduUGRrvMxOlMDOLGZKk6JFoO6QfEzvocWk03F/n+jsk2mrLO2uiH/FM74cU0l/BLwyUuNFKx+Ol1DpSTISerHZICoUJg2FrZvQdbeIS8p5BIxj+KUEoKQetw4YyDtHQ9rNvoVt/pO6ztdhLauw9hEp7SlKYbWvFIQHVoSoZjfIIgyoAlIkiL+0TEw+pLLMJ+8hsOLS0Apl9LA7a3fxAqSTCWwFZU5u0FVs8tcGee3vsxdWcSV4lKi/h32AsoVmh1xtaCoZsoShDaUBCAkQJgXroKbamuZr+0/EFIDbbS1JTiFuSlTY/Cdbb6tYccSGFQ52lFTiQYiZto6W/aA8lGMbUEJCA4WurW6lSg260nMl9leXN2jnb/AA1IkDtTeNMh1SpWBWaoQyKlYmpV4shKRunRzPIHBJPjJ5cqeTSH0qviDO4AfE/Os7XOsYzplcxWxGN6kJ0zEwgHjz5Deamz+l67pW2CoGAUm3jM0Oxrud62icyQALTHa84gd1bNlYdIJJjXhPE6nvpNeGNjE+Wbcc6pIKiZcWSTE2kz5cO40KxWBN1GyQc0kxA8ecx8qvuguukmewco1tcActfhTWro2wW1AtoPZjMQCo2gmYnMfibbqLCN82Vbrg5hjdqhZOS5ISSo6A5QPE2HCh+HxLyVA5liT2DEAkScu6izbIOoEESZ07qPL2uw62EvIsIACROmik2kUffFehVJ2VB0xGQBQDnFK05oVGt/rWkdI0FQJwaSJMiyARG8STqQfClx45VEZVFubEiFxukd3drRjAhDiQGwJ3kmTa51sOPKrbVHoIoxn0emdtpTmP3cGTaciojSJFq1Y3azrxyoPVpGoiB3wDyFzWl1NySYy6R3ad991WdhLCXUrU3mQJhMXI3k/wC4c7V2kvFRySjDgq4nZrzIS4vMUq0K9Nxv/b9Kjz2dIH5TpAN4vcfD3Zm6QY9eIAShMIBEcZHPThS+cBmcQgAEkgaT5VXcnyC6KrjOQiZ0+AH040QZaSsDkP4Px8qaV9HWr2gnS/6pgxeONAcfg+rcyiwgQdJBvp8+7jQXkUuEGgqPIaCUiIuRut3e+FMGwMZBLZgi5TcWM6X8fKgjSySkDRMq4gWiRzgajlXvCYkpUpQAJRdOuqfrf0qj+ZZnW9itsutkLbQsx1ZzJCiUEzlMicsgGDa00XGymZWrqm5dEOHImVjQhZjtDkZpc6NYgZrfqAI5Ru9TTJhNoIdKw2sKLay2uP0rACik8wFA+NaWKVwTM/IvEeP+CsZUJ6lrK0ZbHVohBJmUCISZvIqL2OwpS1KZaKnAAslCCVARAUYlQsNeA4VcqUUoSpUmpXCGU1KwKlXi+CGCK5t09eKVukG9gOUkA/GulVzn7QGBnWeSD45vp8Kz9Z5V+4zp/MxPwLQEx+kSO/n731GsRlOWwjn8uVhVnAiHDlO4KGkTe2vOtD4zLUojtDfy1Ij3pWdw+Rl9hPYbYWtpG9RLigd4SbD/AMiKbwLaRvA1m1vlSN0dKk4lKxGVR6vuB33vrvp5WZETHPQfx9PJyHEeAT8wsY3o+kElCsgUZIjMm+pG8HxoU5sRRP50juRf1NNmMnd8/D1jzoO+o7txO7WhSk0wsYgQdF0aqUSO4J77itWO2W20UFpITcII1BkGDc62I+NGXTrv/bxnjQjbqVFlWSAoFKgVAkCCAbAg7/hUjkblTZZQUeUY6L7IW4etzJGUkCW88cxJsYIHhuo230SGvWqEzISlCQCTuF7a+dCOjeGxnUpyOYZIuYU06TqZmHO/dRxjDbQP/wA2Djmy6Rx/+2mG7ly17+wGS9aNb3RNMdpbhJ45TOm4D3PdFjZmxW2MxiSoRP8AtG6BFpAnw8fZwO0YnrsHP/Re3b/6vuKqqwmPSQeuwl/+U8DbhDtDlB137/BItfIJBRmSR+kE7wNOxpeBqNxFK/SpYCknfJGpIICYJvqd/fNXlYfGgf1sLqB/RemIIP8A8ulo8TEXpW243ilvlC3GDkygQ24BGVOgzzwBm9qHCC3dovu+jLjaTnA0gX39w5HS1bsMyCTroYE6qJH10tQpOHxKRZbA1JhtZM757dXNl4PFqcGVxgQb/huRGskdZp3VdxXaaI20uUdP6N4QJdREwBEydw3/AF76FnpU6y5ikBaYc2hiWwt5asjbbeDQ/lSZ7AJSQDonMTlVpWzoph8X96bU88wWwFdhtopKlGIJUpSiALnsxO+njKwdzRzLKv0XcTqRxWnLrqIp7TpRiJZexF6P9L3k4VBW431eH2ZhsS4txLrjilOJcBJUlc2LYMZSVSRImRvwPTfFO9W0Ustuqxv3ZRKCoBJwxxIORD5AWLJIDihr3UyYrbeFaDOUIWnEOowqC0EKTJStSUqIMZAEqteJ0vVzAsYYZQ0GP/sSEBH+GcBPinMO6mWDCAqVKlU7IZFSsCpV4shDSN0yal+DcFEH1+VPNJXS9P445pHxPp+9Z2uX+n9xjTvxiU+31TnZkAb98d++J14RWp5qCVD9U6/Ad0fCi21sMCgqiSnlxieY93vVbCDMnLM6j051nK2NS4Z66OYdS3WxuTKjYXIBABtx4U3LUB6aacD60A6MN5XFbjlHodOffR5/s79LAxHdy8abh5QPqC8Vvt3RvmOU7ufrQpX7Tbynvq/iDz9/OqSNe/6WoMnyMRNKk8oFtNN+/wCVaX8FmSUk6j11EW9xV3JJ9+9a34DCZ3Ep3E8tPGuJNvgtuo0bIYyJCZJib8TfyF6ZMA3MTA9PHx+ZoGwz2u4mwiD+9HdmKNu/uGlvfOi4+WCydF/JaY5W3G1C8S0AeXPz9zRtCYAt3cI+lxND8Y3wHhHf639DTM1SAQfIBxAMjd7Ok8h33pZ2u2C+SBokTfefDlTe8377oPhe9LOIT+K6f8AN26T60pQzFgl9VwJju76K9H0arvEwk6yP1eoI8KEYu9pue/x9aY9mNBKQkGAI98CJqNUkWk7Y17Bu+mefv4b+FAWOjK8VjdoMpC0YdKMR1C1oWlAfxbSW3OrSoAEIKHDmRvdXJOe7BsFJ65Pj79acZrR07qJn5vMc+wvQDEdYhxRZQRjcLiChClqSG2MMcOcqi2mVqPajKAOJrb0H6AvYLENqWtpaGsIrDJy5gsziVPBRBEAEHQEwbdrWn2sCmbBEIqVIqVUhkVKgqVeJDFKfS9H4iDy4Hcd/nTZNLnSxqyDwKvr4Vn63nGHwOpiy4zu3EQfG17Gg2CRkcIABg69x86OOa/G/09+VUsQ125gX3c99ZkXSQ3Lk97PXlxANoVKfPSZ5iPOjbi7DfykkW+X0oMRZKgD2SNx3RRt++48RqbfHSKdiuwK7AWNVe+7n3+/GqTZNufxq1ikcDcDdHHdfv96V2hGutqX9RlFppNr+fjqPTWr+yRL6O+b90jdVJCM2onu8Pr8OFE9it/jpv/d9Pn7uKLjVyX2Bz6ZS2k3kecTuSrhfSfO/CiezdLDyMcfl5TNU+kjWXEE/3ZTy0g68xVnZCjG7f8Y866ltytHJcwTDzIB8t3iPLXyqjjUncD5fLwHnRFs2nd75Xqti2zHHfusdx4evOnZLgVi+QC61eL6+Gsg+/Ol95r+oozdfoBy3WpodZMnd7599B8dhjlv/AHKPqfl8BSMxpMVMnatqSkeot5Ux7PRNuPs7+BqgnAHMnfc+gt60b2fgzb94t+/fQ+wjYd6PpHWjuPdFqbaWdjIhY9+7fKmetTD5BDL5iCoalZo4IlYNQVmp6EMTUqVKishDQrpA1LXcQfl86Kmqe0x+Grw+IpTVcwZfG6kmJmIZM+/T18q8OsZhaZF93OfmKs4pUKIA0+nu9WcOyD74XrLjQ7Jg9vDG4txFonTTnpVpm6B/tt5DX4cqthkEyeEd9p+deS1APn5ftTcegVgDGeHH2aop999FsU1Hvv8AneqSmue/5E0KcWmMJm9hmZ+lu/8Ajn4l9jNnrh3H9vfKh7CbcuHhNGtko/E7gaLiVTSYPJ0yv0twxJQRvBHwMevpVfZSYHf38P5ovt1sFIJ/SVRVLZ2HB97qLlillsHFv4dBvD2SOO/fpUeRI/j138awyrQcyJ869aAjh4cT+1NOPAvYKXhtZB5m/wDOt/d6S8IZ43PvT4Ufcb8737v4qq61J1sTEbtxoGSFdhYSsX2dm3JHAC8Em/0FXsPgDPhPrrruiaIYdoZe4Dv3/QVvw7YzcN9rcB5VWGJXRaUzZgWY/iNx4+FFxVBvUeXlN/T1q+BTcFS4Fn2Q1BUqCrepwlSpUqNkIKlZFSrxOH//2Q=="/>
          <p:cNvSpPr>
            <a:spLocks noChangeAspect="1" noChangeArrowheads="1"/>
          </p:cNvSpPr>
          <p:nvPr/>
        </p:nvSpPr>
        <p:spPr bwMode="auto">
          <a:xfrm>
            <a:off x="66675" y="-1160463"/>
            <a:ext cx="1895475" cy="2409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Comic Sans MS" pitchFamily="66" charset="0"/>
                <a:cs typeface="Arial" charset="0"/>
              </a:defRPr>
            </a:lvl1pPr>
            <a:lvl2pPr marL="742950" indent="-285750" eaLnBrk="0" hangingPunct="0">
              <a:defRPr sz="1200" b="1">
                <a:solidFill>
                  <a:schemeClr val="tx1"/>
                </a:solidFill>
                <a:latin typeface="Comic Sans MS" pitchFamily="66" charset="0"/>
                <a:cs typeface="Arial" charset="0"/>
              </a:defRPr>
            </a:lvl2pPr>
            <a:lvl3pPr marL="1143000" indent="-228600" eaLnBrk="0" hangingPunct="0">
              <a:defRPr sz="1200" b="1">
                <a:solidFill>
                  <a:schemeClr val="tx1"/>
                </a:solidFill>
                <a:latin typeface="Comic Sans MS" pitchFamily="66" charset="0"/>
                <a:cs typeface="Arial" charset="0"/>
              </a:defRPr>
            </a:lvl3pPr>
            <a:lvl4pPr marL="1600200" indent="-228600" eaLnBrk="0" hangingPunct="0">
              <a:defRPr sz="1200" b="1">
                <a:solidFill>
                  <a:schemeClr val="tx1"/>
                </a:solidFill>
                <a:latin typeface="Comic Sans MS" pitchFamily="66" charset="0"/>
                <a:cs typeface="Arial" charset="0"/>
              </a:defRPr>
            </a:lvl4pPr>
            <a:lvl5pPr marL="2057400" indent="-228600" eaLnBrk="0" hangingPunct="0">
              <a:defRPr sz="1200" b="1">
                <a:solidFill>
                  <a:schemeClr val="tx1"/>
                </a:solidFill>
                <a:latin typeface="Comic Sans MS" pitchFamily="66" charset="0"/>
                <a:cs typeface="Arial" charset="0"/>
              </a:defRPr>
            </a:lvl5pPr>
            <a:lvl6pPr marL="2514600" indent="-228600" eaLnBrk="0" fontAlgn="base" hangingPunct="0">
              <a:spcBef>
                <a:spcPct val="0"/>
              </a:spcBef>
              <a:spcAft>
                <a:spcPct val="0"/>
              </a:spcAft>
              <a:defRPr sz="1200" b="1">
                <a:solidFill>
                  <a:schemeClr val="tx1"/>
                </a:solidFill>
                <a:latin typeface="Comic Sans MS" pitchFamily="66" charset="0"/>
                <a:cs typeface="Arial" charset="0"/>
              </a:defRPr>
            </a:lvl6pPr>
            <a:lvl7pPr marL="2971800" indent="-228600" eaLnBrk="0" fontAlgn="base" hangingPunct="0">
              <a:spcBef>
                <a:spcPct val="0"/>
              </a:spcBef>
              <a:spcAft>
                <a:spcPct val="0"/>
              </a:spcAft>
              <a:defRPr sz="1200" b="1">
                <a:solidFill>
                  <a:schemeClr val="tx1"/>
                </a:solidFill>
                <a:latin typeface="Comic Sans MS" pitchFamily="66" charset="0"/>
                <a:cs typeface="Arial" charset="0"/>
              </a:defRPr>
            </a:lvl7pPr>
            <a:lvl8pPr marL="3429000" indent="-228600" eaLnBrk="0" fontAlgn="base" hangingPunct="0">
              <a:spcBef>
                <a:spcPct val="0"/>
              </a:spcBef>
              <a:spcAft>
                <a:spcPct val="0"/>
              </a:spcAft>
              <a:defRPr sz="1200" b="1">
                <a:solidFill>
                  <a:schemeClr val="tx1"/>
                </a:solidFill>
                <a:latin typeface="Comic Sans MS" pitchFamily="66" charset="0"/>
                <a:cs typeface="Arial" charset="0"/>
              </a:defRPr>
            </a:lvl8pPr>
            <a:lvl9pPr marL="3886200" indent="-228600" eaLnBrk="0" fontAlgn="base" hangingPunct="0">
              <a:spcBef>
                <a:spcPct val="0"/>
              </a:spcBef>
              <a:spcAft>
                <a:spcPct val="0"/>
              </a:spcAft>
              <a:defRPr sz="1200" b="1">
                <a:solidFill>
                  <a:schemeClr val="tx1"/>
                </a:solidFill>
                <a:latin typeface="Comic Sans MS" pitchFamily="66" charset="0"/>
                <a:cs typeface="Arial" charset="0"/>
              </a:defRPr>
            </a:lvl9pPr>
          </a:lstStyle>
          <a:p>
            <a:pPr eaLnBrk="1" hangingPunct="1"/>
            <a:endParaRPr lang="tr-TR" altLang="tr-TR"/>
          </a:p>
        </p:txBody>
      </p:sp>
      <p:pic>
        <p:nvPicPr>
          <p:cNvPr id="16389" name="Picture 7" descr="C:\Users\elift\Desktop\BOALTM~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3513138"/>
            <a:ext cx="2808287"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51</a:t>
            </a:fld>
            <a:endParaRPr lang="tr-TR"/>
          </a:p>
        </p:txBody>
      </p:sp>
    </p:spTree>
    <p:extLst>
      <p:ext uri="{BB962C8B-B14F-4D97-AF65-F5344CB8AC3E}">
        <p14:creationId xmlns:p14="http://schemas.microsoft.com/office/powerpoint/2010/main" val="1965579467"/>
      </p:ext>
    </p:extLst>
  </p:cSld>
  <p:clrMapOvr>
    <a:masterClrMapping/>
  </p:clrMapOvr>
  <p:transition>
    <p:rand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algn="ctr" eaLnBrk="1" hangingPunct="1"/>
            <a:r>
              <a:rPr lang="tr-TR" altLang="tr-TR" sz="3200" b="1">
                <a:solidFill>
                  <a:srgbClr val="CC0000"/>
                </a:solidFill>
                <a:latin typeface="Arial" charset="0"/>
              </a:rPr>
              <a:t>SİNDİRİM SİSTEMİ</a:t>
            </a:r>
          </a:p>
        </p:txBody>
      </p:sp>
      <p:sp>
        <p:nvSpPr>
          <p:cNvPr id="17411" name="Rectangle 3"/>
          <p:cNvSpPr>
            <a:spLocks noGrp="1" noChangeArrowheads="1"/>
          </p:cNvSpPr>
          <p:nvPr>
            <p:ph type="body" sz="half" idx="1"/>
          </p:nvPr>
        </p:nvSpPr>
        <p:spPr>
          <a:xfrm>
            <a:off x="928688" y="1844824"/>
            <a:ext cx="4143375" cy="4757589"/>
          </a:xfrm>
          <a:noFill/>
        </p:spPr>
        <p:txBody>
          <a:bodyPr>
            <a:normAutofit/>
          </a:bodyPr>
          <a:lstStyle/>
          <a:p>
            <a:pPr marL="0" indent="0" eaLnBrk="1" hangingPunct="1">
              <a:buClr>
                <a:srgbClr val="CC0000"/>
              </a:buClr>
              <a:buFont typeface="Wingdings" pitchFamily="2" charset="2"/>
              <a:buNone/>
            </a:pPr>
            <a:r>
              <a:rPr lang="tr-TR" altLang="tr-TR" sz="2400" b="1" dirty="0">
                <a:latin typeface="Arial" charset="0"/>
              </a:rPr>
              <a:t>Ağızdan alınan besinlerin öğütülerek sindirilmesini ve kan dolaşımıyla vücuda dağıtılmasını sağlar.</a:t>
            </a:r>
          </a:p>
          <a:p>
            <a:pPr marL="0" indent="0" eaLnBrk="1" hangingPunct="1">
              <a:buClr>
                <a:srgbClr val="CC0000"/>
              </a:buClr>
              <a:buFont typeface="Wingdings" pitchFamily="2" charset="2"/>
              <a:buNone/>
            </a:pPr>
            <a:endParaRPr lang="tr-TR" altLang="tr-TR" sz="2400" b="1" dirty="0">
              <a:latin typeface="Arial" charset="0"/>
            </a:endParaRPr>
          </a:p>
          <a:p>
            <a:pPr marL="0" indent="0" eaLnBrk="1" hangingPunct="1">
              <a:buClr>
                <a:srgbClr val="CC0000"/>
              </a:buClr>
              <a:buFont typeface="Wingdings" pitchFamily="2" charset="2"/>
              <a:buChar char="§"/>
            </a:pPr>
            <a:r>
              <a:rPr lang="tr-TR" altLang="tr-TR" sz="2400" b="1" dirty="0">
                <a:latin typeface="Arial" charset="0"/>
              </a:rPr>
              <a:t> Dil ve dişler</a:t>
            </a:r>
          </a:p>
          <a:p>
            <a:pPr marL="0" indent="0" eaLnBrk="1" hangingPunct="1">
              <a:buClr>
                <a:srgbClr val="CC0000"/>
              </a:buClr>
              <a:buFont typeface="Wingdings" pitchFamily="2" charset="2"/>
              <a:buChar char="§"/>
            </a:pPr>
            <a:r>
              <a:rPr lang="tr-TR" altLang="tr-TR" sz="2400" b="1" dirty="0">
                <a:latin typeface="Arial" charset="0"/>
              </a:rPr>
              <a:t> Yemek borusu</a:t>
            </a:r>
          </a:p>
          <a:p>
            <a:pPr marL="0" indent="0" eaLnBrk="1" hangingPunct="1">
              <a:buClr>
                <a:srgbClr val="CC0000"/>
              </a:buClr>
              <a:buFont typeface="Wingdings" pitchFamily="2" charset="2"/>
              <a:buChar char="§"/>
            </a:pPr>
            <a:r>
              <a:rPr lang="tr-TR" altLang="tr-TR" sz="2400" b="1" dirty="0">
                <a:latin typeface="Arial" charset="0"/>
              </a:rPr>
              <a:t> Mide</a:t>
            </a:r>
          </a:p>
          <a:p>
            <a:pPr marL="0" indent="0" eaLnBrk="1" hangingPunct="1">
              <a:buClr>
                <a:srgbClr val="CC0000"/>
              </a:buClr>
              <a:buFont typeface="Wingdings" pitchFamily="2" charset="2"/>
              <a:buChar char="§"/>
            </a:pPr>
            <a:r>
              <a:rPr lang="tr-TR" altLang="tr-TR" sz="2400" b="1" dirty="0">
                <a:latin typeface="Arial" charset="0"/>
              </a:rPr>
              <a:t> Safra kesesi</a:t>
            </a:r>
          </a:p>
          <a:p>
            <a:pPr marL="0" indent="0" eaLnBrk="1" hangingPunct="1">
              <a:buClr>
                <a:srgbClr val="CC0000"/>
              </a:buClr>
              <a:buFont typeface="Wingdings" pitchFamily="2" charset="2"/>
              <a:buChar char="§"/>
            </a:pPr>
            <a:r>
              <a:rPr lang="tr-TR" altLang="tr-TR" sz="2400" b="1" dirty="0">
                <a:latin typeface="Arial" charset="0"/>
              </a:rPr>
              <a:t> </a:t>
            </a:r>
            <a:r>
              <a:rPr lang="tr-TR" altLang="tr-TR" sz="2400" b="1" dirty="0" err="1">
                <a:latin typeface="Arial" charset="0"/>
              </a:rPr>
              <a:t>Barsaklar</a:t>
            </a:r>
            <a:endParaRPr lang="tr-TR" altLang="tr-TR" sz="2400" b="1" dirty="0">
              <a:latin typeface="Arial" charset="0"/>
            </a:endParaRPr>
          </a:p>
          <a:p>
            <a:pPr marL="0" indent="0" eaLnBrk="1" hangingPunct="1">
              <a:buClr>
                <a:srgbClr val="CC0000"/>
              </a:buClr>
              <a:buFont typeface="Wingdings" pitchFamily="2" charset="2"/>
              <a:buChar char="§"/>
            </a:pPr>
            <a:r>
              <a:rPr lang="tr-TR" altLang="tr-TR" sz="2400" b="1" dirty="0">
                <a:latin typeface="Arial" charset="0"/>
              </a:rPr>
              <a:t> Pankreas</a:t>
            </a:r>
          </a:p>
        </p:txBody>
      </p:sp>
      <p:pic>
        <p:nvPicPr>
          <p:cNvPr id="17412" name="Picture 4" descr="C:\Documents and Settings\elift\Desktop\sindirim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250" y="1772817"/>
            <a:ext cx="3481388" cy="4870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52</a:t>
            </a:fld>
            <a:endParaRPr lang="tr-TR"/>
          </a:p>
        </p:txBody>
      </p:sp>
    </p:spTree>
    <p:extLst>
      <p:ext uri="{BB962C8B-B14F-4D97-AF65-F5344CB8AC3E}">
        <p14:creationId xmlns:p14="http://schemas.microsoft.com/office/powerpoint/2010/main" val="3333167728"/>
      </p:ext>
    </p:extLst>
  </p:cSld>
  <p:clrMapOvr>
    <a:masterClrMapping/>
  </p:clrMapOvr>
  <p:transition>
    <p:rand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50825" y="620713"/>
            <a:ext cx="8229600" cy="863600"/>
          </a:xfrm>
        </p:spPr>
        <p:txBody>
          <a:bodyPr/>
          <a:lstStyle/>
          <a:p>
            <a:pPr algn="ctr" eaLnBrk="1" hangingPunct="1"/>
            <a:r>
              <a:rPr lang="tr-TR" altLang="tr-TR" sz="3200" b="1">
                <a:solidFill>
                  <a:srgbClr val="CC0000"/>
                </a:solidFill>
                <a:latin typeface="Arial" charset="0"/>
              </a:rPr>
              <a:t>YAŞAM BULGULARI </a:t>
            </a:r>
          </a:p>
        </p:txBody>
      </p:sp>
      <p:sp>
        <p:nvSpPr>
          <p:cNvPr id="18435" name="Rectangle 3"/>
          <p:cNvSpPr>
            <a:spLocks noGrp="1" noChangeArrowheads="1"/>
          </p:cNvSpPr>
          <p:nvPr>
            <p:ph type="body" sz="half" idx="1"/>
          </p:nvPr>
        </p:nvSpPr>
        <p:spPr>
          <a:xfrm>
            <a:off x="571500" y="1857375"/>
            <a:ext cx="7286625" cy="4530725"/>
          </a:xfrm>
        </p:spPr>
        <p:txBody>
          <a:bodyPr/>
          <a:lstStyle/>
          <a:p>
            <a:pPr marL="457200" indent="-457200" eaLnBrk="1" hangingPunct="1">
              <a:lnSpc>
                <a:spcPct val="80000"/>
              </a:lnSpc>
              <a:spcBef>
                <a:spcPct val="40000"/>
              </a:spcBef>
              <a:buFont typeface="Wingdings" pitchFamily="2" charset="2"/>
              <a:buNone/>
            </a:pPr>
            <a:r>
              <a:rPr lang="tr-TR" altLang="tr-TR" sz="2400" b="1">
                <a:solidFill>
                  <a:srgbClr val="CC0000"/>
                </a:solidFill>
                <a:latin typeface="Arial" charset="0"/>
              </a:rPr>
              <a:t>	</a:t>
            </a:r>
          </a:p>
          <a:p>
            <a:pPr marL="457200" indent="-457200" eaLnBrk="1" hangingPunct="1">
              <a:lnSpc>
                <a:spcPct val="80000"/>
              </a:lnSpc>
              <a:spcBef>
                <a:spcPct val="40000"/>
              </a:spcBef>
              <a:buFont typeface="Wingdings" pitchFamily="2" charset="2"/>
              <a:buNone/>
            </a:pPr>
            <a:r>
              <a:rPr lang="tr-TR" altLang="tr-TR" sz="2400" b="1">
                <a:solidFill>
                  <a:srgbClr val="CC0000"/>
                </a:solidFill>
                <a:latin typeface="Arial" charset="0"/>
              </a:rPr>
              <a:t>    1.Bilinç Durumu</a:t>
            </a:r>
            <a:endParaRPr lang="tr-TR" altLang="tr-TR" sz="2400" b="1">
              <a:solidFill>
                <a:srgbClr val="FF0000"/>
              </a:solidFill>
              <a:latin typeface="Arial" charset="0"/>
            </a:endParaRPr>
          </a:p>
          <a:p>
            <a:pPr marL="457200" indent="-457200" eaLnBrk="1" hangingPunct="1">
              <a:lnSpc>
                <a:spcPct val="120000"/>
              </a:lnSpc>
              <a:spcBef>
                <a:spcPct val="40000"/>
              </a:spcBef>
              <a:buFont typeface="Wingdings" pitchFamily="2" charset="2"/>
              <a:buNone/>
            </a:pPr>
            <a:r>
              <a:rPr lang="tr-TR" altLang="tr-TR" sz="2400" b="1">
                <a:latin typeface="Arial" charset="0"/>
              </a:rPr>
              <a:t>	Hasta/yaralının bilinç düzeyi yaralanmanın türü ve ağırlık derecesinin göstergesidir.</a:t>
            </a:r>
          </a:p>
          <a:p>
            <a:pPr marL="457200" indent="-457200" eaLnBrk="1" hangingPunct="1">
              <a:lnSpc>
                <a:spcPct val="120000"/>
              </a:lnSpc>
              <a:spcBef>
                <a:spcPct val="40000"/>
              </a:spcBef>
              <a:buFont typeface="Wingdings" pitchFamily="2" charset="2"/>
              <a:buNone/>
            </a:pPr>
            <a:r>
              <a:rPr lang="tr-TR" altLang="tr-TR" sz="2400" b="1">
                <a:solidFill>
                  <a:srgbClr val="CC0000"/>
                </a:solidFill>
                <a:latin typeface="Arial" charset="0"/>
              </a:rPr>
              <a:t>	Bilinç düzeyi</a:t>
            </a:r>
          </a:p>
          <a:p>
            <a:pPr marL="457200" indent="-457200" eaLnBrk="1" hangingPunct="1">
              <a:lnSpc>
                <a:spcPct val="120000"/>
              </a:lnSpc>
              <a:spcBef>
                <a:spcPct val="40000"/>
              </a:spcBef>
              <a:buFont typeface="Wingdings" pitchFamily="2" charset="2"/>
              <a:buNone/>
            </a:pPr>
            <a:r>
              <a:rPr lang="tr-TR" altLang="tr-TR" sz="2400" b="1">
                <a:solidFill>
                  <a:srgbClr val="CC0000"/>
                </a:solidFill>
                <a:latin typeface="Arial" charset="0"/>
              </a:rPr>
              <a:t>	Bilinç açık: </a:t>
            </a:r>
            <a:r>
              <a:rPr lang="tr-TR" altLang="tr-TR" sz="2400" b="1">
                <a:latin typeface="Arial" charset="0"/>
              </a:rPr>
              <a:t>Kişi tüm uyarılara (sözlü ve ağrılı) cevap verir.</a:t>
            </a:r>
            <a:endParaRPr lang="tr-TR" altLang="tr-TR" sz="2400" b="1">
              <a:solidFill>
                <a:schemeClr val="tx2"/>
              </a:solidFill>
              <a:latin typeface="Arial" charset="0"/>
            </a:endParaRPr>
          </a:p>
          <a:p>
            <a:pPr marL="457200" indent="-457200" eaLnBrk="1" hangingPunct="1">
              <a:lnSpc>
                <a:spcPct val="120000"/>
              </a:lnSpc>
              <a:buFont typeface="Wingdings" pitchFamily="2" charset="2"/>
              <a:buNone/>
            </a:pPr>
            <a:r>
              <a:rPr lang="tr-TR" altLang="tr-TR" sz="2400" b="1">
                <a:latin typeface="Arial" charset="0"/>
              </a:rPr>
              <a:t>      </a:t>
            </a:r>
            <a:r>
              <a:rPr lang="tr-TR" altLang="tr-TR" sz="2400" b="1">
                <a:solidFill>
                  <a:srgbClr val="C00000"/>
                </a:solidFill>
                <a:latin typeface="Arial" charset="0"/>
              </a:rPr>
              <a:t>Bilinç kapalı</a:t>
            </a:r>
            <a:r>
              <a:rPr lang="tr-TR" altLang="tr-TR" sz="2400" b="1">
                <a:latin typeface="Arial" charset="0"/>
              </a:rPr>
              <a:t>: Kişi hiçbir uyarana cevap vermez.</a:t>
            </a: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53</a:t>
            </a:fld>
            <a:endParaRPr lang="tr-TR"/>
          </a:p>
        </p:txBody>
      </p:sp>
    </p:spTree>
    <p:extLst>
      <p:ext uri="{BB962C8B-B14F-4D97-AF65-F5344CB8AC3E}">
        <p14:creationId xmlns:p14="http://schemas.microsoft.com/office/powerpoint/2010/main" val="3452300117"/>
      </p:ext>
    </p:extLst>
  </p:cSld>
  <p:clrMapOvr>
    <a:masterClrMapping/>
  </p:clrMapOvr>
  <p:transition>
    <p:rand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50825" y="260649"/>
            <a:ext cx="8229600" cy="864096"/>
          </a:xfrm>
        </p:spPr>
        <p:txBody>
          <a:bodyPr/>
          <a:lstStyle/>
          <a:p>
            <a:pPr algn="ctr" eaLnBrk="1" hangingPunct="1"/>
            <a:r>
              <a:rPr lang="tr-TR" altLang="tr-TR" sz="3200" b="1" dirty="0">
                <a:solidFill>
                  <a:srgbClr val="CC0000"/>
                </a:solidFill>
                <a:latin typeface="Arial" charset="0"/>
              </a:rPr>
              <a:t>YAŞAM BULGULARI</a:t>
            </a:r>
            <a:r>
              <a:rPr lang="tr-TR" altLang="tr-TR" sz="3200" b="1" dirty="0">
                <a:solidFill>
                  <a:srgbClr val="808000"/>
                </a:solidFill>
                <a:latin typeface="Arial" charset="0"/>
              </a:rPr>
              <a:t> </a:t>
            </a:r>
          </a:p>
        </p:txBody>
      </p:sp>
      <p:sp>
        <p:nvSpPr>
          <p:cNvPr id="19459" name="Rectangle 3"/>
          <p:cNvSpPr>
            <a:spLocks noGrp="1" noChangeArrowheads="1"/>
          </p:cNvSpPr>
          <p:nvPr>
            <p:ph type="body" sz="half" idx="1"/>
          </p:nvPr>
        </p:nvSpPr>
        <p:spPr>
          <a:xfrm>
            <a:off x="251520" y="1196752"/>
            <a:ext cx="8496944" cy="5394549"/>
          </a:xfrm>
        </p:spPr>
        <p:txBody>
          <a:bodyPr>
            <a:normAutofit lnSpcReduction="10000"/>
          </a:bodyPr>
          <a:lstStyle/>
          <a:p>
            <a:pPr marL="838200" lvl="1" indent="-381000" eaLnBrk="1" hangingPunct="1">
              <a:lnSpc>
                <a:spcPct val="80000"/>
              </a:lnSpc>
              <a:spcBef>
                <a:spcPct val="40000"/>
              </a:spcBef>
              <a:buClr>
                <a:srgbClr val="C11345"/>
              </a:buClr>
              <a:buSzPct val="80000"/>
              <a:buFont typeface="Wingdings" pitchFamily="2" charset="2"/>
              <a:buNone/>
            </a:pPr>
            <a:r>
              <a:rPr lang="tr-TR" altLang="tr-TR" sz="2200" b="1" dirty="0">
                <a:solidFill>
                  <a:srgbClr val="C00000"/>
                </a:solidFill>
                <a:latin typeface="Arial" charset="0"/>
              </a:rPr>
              <a:t>2.Solunum Sıklığı: </a:t>
            </a:r>
          </a:p>
          <a:p>
            <a:pPr marL="838200" lvl="1" indent="-381000" eaLnBrk="1" hangingPunct="1">
              <a:lnSpc>
                <a:spcPct val="80000"/>
              </a:lnSpc>
              <a:spcBef>
                <a:spcPct val="40000"/>
              </a:spcBef>
              <a:buClr>
                <a:srgbClr val="C11345"/>
              </a:buClr>
              <a:buSzPct val="80000"/>
              <a:buFont typeface="Wingdings" pitchFamily="2" charset="2"/>
              <a:buNone/>
            </a:pPr>
            <a:r>
              <a:rPr lang="tr-TR" altLang="tr-TR" sz="2200" b="1" dirty="0">
                <a:latin typeface="Arial" charset="0"/>
              </a:rPr>
              <a:t>Kişinin bir dakika süresince, aldığı ve verdiği nefes sayısıdır.</a:t>
            </a:r>
          </a:p>
          <a:p>
            <a:pPr marL="838200" lvl="1" indent="-381000" eaLnBrk="1" hangingPunct="1">
              <a:lnSpc>
                <a:spcPct val="80000"/>
              </a:lnSpc>
              <a:spcBef>
                <a:spcPct val="40000"/>
              </a:spcBef>
              <a:buClr>
                <a:srgbClr val="C11345"/>
              </a:buClr>
              <a:buSzPct val="80000"/>
              <a:buFont typeface="Wingdings" pitchFamily="2" charset="2"/>
              <a:buNone/>
            </a:pPr>
            <a:endParaRPr lang="tr-TR" altLang="tr-TR" sz="2200" b="1" dirty="0">
              <a:latin typeface="Arial" charset="0"/>
            </a:endParaRPr>
          </a:p>
          <a:p>
            <a:pPr marL="838200" lvl="1" indent="-381000" eaLnBrk="1" hangingPunct="1">
              <a:lnSpc>
                <a:spcPct val="80000"/>
              </a:lnSpc>
              <a:spcBef>
                <a:spcPct val="40000"/>
              </a:spcBef>
              <a:buClr>
                <a:srgbClr val="C11345"/>
              </a:buClr>
              <a:buSzPct val="80000"/>
              <a:buFont typeface="Wingdings" pitchFamily="2" charset="2"/>
              <a:buNone/>
            </a:pPr>
            <a:r>
              <a:rPr lang="tr-TR" altLang="tr-TR" sz="2200" b="1" dirty="0">
                <a:latin typeface="Arial" charset="0"/>
              </a:rPr>
              <a:t>Hasta/yaralının solunumun değerlendirilmesinde;</a:t>
            </a:r>
          </a:p>
          <a:p>
            <a:pPr marL="457200" indent="-457200" eaLnBrk="1" hangingPunct="1">
              <a:buClr>
                <a:srgbClr val="CC0000"/>
              </a:buClr>
              <a:buFont typeface="Wingdings" pitchFamily="2" charset="2"/>
              <a:buChar char="["/>
            </a:pPr>
            <a:r>
              <a:rPr lang="tr-TR" altLang="tr-TR" sz="2400" b="1" dirty="0">
                <a:latin typeface="Arial" charset="0"/>
              </a:rPr>
              <a:t>Solunum SIKLIĞINA,</a:t>
            </a:r>
          </a:p>
          <a:p>
            <a:pPr marL="457200" indent="-457200" eaLnBrk="1" hangingPunct="1">
              <a:buClr>
                <a:srgbClr val="CC0000"/>
              </a:buClr>
              <a:buFont typeface="Wingdings" pitchFamily="2" charset="2"/>
              <a:buChar char="["/>
            </a:pPr>
            <a:r>
              <a:rPr lang="tr-TR" altLang="tr-TR" sz="2400" b="1" dirty="0">
                <a:latin typeface="Arial" charset="0"/>
              </a:rPr>
              <a:t>Solunum RİTMİNE,</a:t>
            </a:r>
          </a:p>
          <a:p>
            <a:pPr marL="457200" indent="-457200" eaLnBrk="1" hangingPunct="1">
              <a:buClr>
                <a:srgbClr val="CC0000"/>
              </a:buClr>
              <a:buFont typeface="Wingdings" pitchFamily="2" charset="2"/>
              <a:buChar char="["/>
            </a:pPr>
            <a:r>
              <a:rPr lang="tr-TR" altLang="tr-TR" sz="2400" b="1" dirty="0">
                <a:latin typeface="Arial" charset="0"/>
              </a:rPr>
              <a:t>Solunum DERİNLİĞİNE bakılır.</a:t>
            </a:r>
          </a:p>
          <a:p>
            <a:pPr marL="457200" indent="-457200" eaLnBrk="1" hangingPunct="1">
              <a:buFont typeface="Wingdings" pitchFamily="2" charset="2"/>
              <a:buNone/>
            </a:pPr>
            <a:endParaRPr lang="tr-TR" altLang="tr-TR" sz="2400" b="1" dirty="0">
              <a:latin typeface="Arial" charset="0"/>
            </a:endParaRPr>
          </a:p>
          <a:p>
            <a:pPr>
              <a:lnSpc>
                <a:spcPct val="125000"/>
              </a:lnSpc>
              <a:buClr>
                <a:schemeClr val="bg2"/>
              </a:buClr>
              <a:buSzPct val="75000"/>
              <a:buNone/>
            </a:pPr>
            <a:r>
              <a:rPr lang="tr-TR" altLang="tr-TR" sz="2400" b="1" dirty="0">
                <a:latin typeface="Arial" charset="0"/>
              </a:rPr>
              <a:t>	Solunum sayısı</a:t>
            </a:r>
          </a:p>
          <a:p>
            <a:pPr>
              <a:lnSpc>
                <a:spcPct val="125000"/>
              </a:lnSpc>
              <a:buClr>
                <a:schemeClr val="bg2"/>
              </a:buClr>
              <a:buSzPct val="75000"/>
              <a:buNone/>
            </a:pPr>
            <a:r>
              <a:rPr lang="tr-TR" altLang="tr-TR" sz="2400" dirty="0">
                <a:solidFill>
                  <a:srgbClr val="C00000"/>
                </a:solidFill>
                <a:latin typeface="Arial" charset="0"/>
              </a:rPr>
              <a:t>Yetişkin </a:t>
            </a:r>
            <a:r>
              <a:rPr lang="tr-TR" altLang="tr-TR" sz="2400" dirty="0">
                <a:solidFill>
                  <a:srgbClr val="FF1F1F"/>
                </a:solidFill>
                <a:latin typeface="Arial" charset="0"/>
              </a:rPr>
              <a:t> </a:t>
            </a:r>
            <a:r>
              <a:rPr lang="tr-TR" altLang="tr-TR" sz="2400" dirty="0">
                <a:latin typeface="Arial" charset="0"/>
              </a:rPr>
              <a:t>12-20/dk.</a:t>
            </a:r>
          </a:p>
          <a:p>
            <a:pPr>
              <a:lnSpc>
                <a:spcPct val="125000"/>
              </a:lnSpc>
              <a:buClr>
                <a:schemeClr val="bg2"/>
              </a:buClr>
              <a:buSzPct val="75000"/>
              <a:buNone/>
            </a:pPr>
            <a:r>
              <a:rPr lang="tr-TR" altLang="tr-TR" sz="2400" dirty="0">
                <a:solidFill>
                  <a:srgbClr val="C00000"/>
                </a:solidFill>
                <a:latin typeface="Arial" charset="0"/>
              </a:rPr>
              <a:t>Çocuk</a:t>
            </a:r>
            <a:r>
              <a:rPr lang="tr-TR" altLang="tr-TR" sz="2400" dirty="0">
                <a:solidFill>
                  <a:srgbClr val="FF1F1F"/>
                </a:solidFill>
                <a:latin typeface="Arial" charset="0"/>
              </a:rPr>
              <a:t>     </a:t>
            </a:r>
            <a:r>
              <a:rPr lang="tr-TR" altLang="tr-TR" sz="2400" dirty="0">
                <a:latin typeface="Arial" charset="0"/>
              </a:rPr>
              <a:t>16-22/dk.</a:t>
            </a:r>
          </a:p>
          <a:p>
            <a:pPr>
              <a:lnSpc>
                <a:spcPct val="125000"/>
              </a:lnSpc>
              <a:buClr>
                <a:schemeClr val="bg2"/>
              </a:buClr>
              <a:buSzPct val="75000"/>
              <a:buNone/>
            </a:pPr>
            <a:r>
              <a:rPr lang="tr-TR" altLang="tr-TR" sz="2400" dirty="0">
                <a:solidFill>
                  <a:srgbClr val="C00000"/>
                </a:solidFill>
                <a:latin typeface="Arial" charset="0"/>
              </a:rPr>
              <a:t>Bebek      </a:t>
            </a:r>
            <a:r>
              <a:rPr lang="tr-TR" altLang="tr-TR" sz="2400" dirty="0">
                <a:latin typeface="Arial" charset="0"/>
              </a:rPr>
              <a:t>18-24/dk.</a:t>
            </a:r>
          </a:p>
          <a:p>
            <a:pPr marL="457200" indent="-457200" eaLnBrk="1" hangingPunct="1">
              <a:buFont typeface="Wingdings" pitchFamily="2" charset="2"/>
              <a:buNone/>
            </a:pPr>
            <a:endParaRPr lang="tr-TR" altLang="tr-TR" sz="2400" b="1" dirty="0">
              <a:latin typeface="Arial" charset="0"/>
            </a:endParaRP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54</a:t>
            </a:fld>
            <a:endParaRPr lang="tr-TR"/>
          </a:p>
        </p:txBody>
      </p:sp>
    </p:spTree>
    <p:extLst>
      <p:ext uri="{BB962C8B-B14F-4D97-AF65-F5344CB8AC3E}">
        <p14:creationId xmlns:p14="http://schemas.microsoft.com/office/powerpoint/2010/main" val="1829765523"/>
      </p:ext>
    </p:extLst>
  </p:cSld>
  <p:clrMapOvr>
    <a:masterClrMapping/>
  </p:clrMapOvr>
  <p:transition>
    <p:rand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body" sz="half" idx="1"/>
          </p:nvPr>
        </p:nvSpPr>
        <p:spPr>
          <a:xfrm>
            <a:off x="684213" y="2071688"/>
            <a:ext cx="8459787" cy="4786312"/>
          </a:xfrm>
        </p:spPr>
        <p:txBody>
          <a:bodyPr/>
          <a:lstStyle/>
          <a:p>
            <a:pPr eaLnBrk="1" hangingPunct="1">
              <a:buClr>
                <a:srgbClr val="CC0000"/>
              </a:buClr>
              <a:buFont typeface="Wingdings" pitchFamily="2" charset="2"/>
              <a:buNone/>
            </a:pPr>
            <a:r>
              <a:rPr lang="tr-TR" altLang="tr-TR" sz="2400" b="1">
                <a:latin typeface="Arial" charset="0"/>
              </a:rPr>
              <a:t>    Vücut ısısı; yetişkin ve çocuklarda koltuk altından, bebeklerde ise makattan ölçülmektedir.</a:t>
            </a:r>
          </a:p>
          <a:p>
            <a:pPr eaLnBrk="1" hangingPunct="1">
              <a:buClr>
                <a:srgbClr val="CC0000"/>
              </a:buClr>
              <a:buFont typeface="Wingdings" pitchFamily="2" charset="2"/>
              <a:buNone/>
            </a:pPr>
            <a:endParaRPr lang="tr-TR" altLang="tr-TR" sz="2400" b="1">
              <a:latin typeface="Arial" charset="0"/>
            </a:endParaRPr>
          </a:p>
          <a:p>
            <a:pPr eaLnBrk="1" hangingPunct="1">
              <a:buFont typeface="Wingdings" pitchFamily="2" charset="2"/>
              <a:buNone/>
            </a:pPr>
            <a:r>
              <a:rPr lang="tr-TR" altLang="tr-TR" sz="2400" b="1">
                <a:latin typeface="Arial" charset="0"/>
              </a:rPr>
              <a:t>	Yetişkin bir insanın vücut ısısı</a:t>
            </a:r>
            <a:r>
              <a:rPr lang="tr-TR" altLang="tr-TR" sz="2400" b="1">
                <a:solidFill>
                  <a:srgbClr val="FF1F1F"/>
                </a:solidFill>
                <a:latin typeface="Arial" charset="0"/>
              </a:rPr>
              <a:t> </a:t>
            </a:r>
            <a:r>
              <a:rPr lang="tr-TR" altLang="tr-TR" sz="2400" b="1">
                <a:solidFill>
                  <a:srgbClr val="C00000"/>
                </a:solidFill>
                <a:latin typeface="Arial" charset="0"/>
              </a:rPr>
              <a:t>36,5</a:t>
            </a:r>
            <a:r>
              <a:rPr lang="en-US" altLang="tr-TR" sz="2400" b="1">
                <a:solidFill>
                  <a:srgbClr val="C00000"/>
                </a:solidFill>
                <a:latin typeface="Arial" charset="0"/>
              </a:rPr>
              <a:t>°</a:t>
            </a:r>
            <a:r>
              <a:rPr lang="tr-TR" altLang="tr-TR" sz="2400" b="1">
                <a:solidFill>
                  <a:srgbClr val="C00000"/>
                </a:solidFill>
                <a:latin typeface="Arial" charset="0"/>
              </a:rPr>
              <a:t>C</a:t>
            </a:r>
            <a:r>
              <a:rPr lang="tr-TR" altLang="tr-TR" sz="2400" b="1">
                <a:latin typeface="Arial" charset="0"/>
              </a:rPr>
              <a:t>’dir.</a:t>
            </a:r>
          </a:p>
          <a:p>
            <a:pPr eaLnBrk="1" hangingPunct="1">
              <a:buFont typeface="Wingdings" pitchFamily="2" charset="2"/>
              <a:buNone/>
            </a:pPr>
            <a:r>
              <a:rPr lang="tr-TR" altLang="tr-TR" sz="2400" b="1">
                <a:solidFill>
                  <a:srgbClr val="FF1F1F"/>
                </a:solidFill>
                <a:latin typeface="Arial" charset="0"/>
              </a:rPr>
              <a:t>    </a:t>
            </a:r>
          </a:p>
          <a:p>
            <a:pPr eaLnBrk="1" hangingPunct="1">
              <a:buFont typeface="Wingdings" pitchFamily="2" charset="2"/>
              <a:buNone/>
            </a:pPr>
            <a:r>
              <a:rPr lang="tr-TR" altLang="tr-TR" sz="2400" b="1">
                <a:solidFill>
                  <a:srgbClr val="C00000"/>
                </a:solidFill>
                <a:latin typeface="Arial" charset="0"/>
              </a:rPr>
              <a:t>    41-42</a:t>
            </a:r>
            <a:r>
              <a:rPr lang="en-US" altLang="tr-TR" sz="2400" b="1">
                <a:solidFill>
                  <a:srgbClr val="C00000"/>
                </a:solidFill>
                <a:latin typeface="Arial" charset="0"/>
              </a:rPr>
              <a:t>°</a:t>
            </a:r>
            <a:r>
              <a:rPr lang="tr-TR" altLang="tr-TR" sz="2400" b="1">
                <a:solidFill>
                  <a:srgbClr val="C00000"/>
                </a:solidFill>
                <a:latin typeface="Arial" charset="0"/>
              </a:rPr>
              <a:t>C </a:t>
            </a:r>
            <a:r>
              <a:rPr lang="tr-TR" altLang="tr-TR" sz="2400" b="1">
                <a:latin typeface="Arial" charset="0"/>
              </a:rPr>
              <a:t>de hayati tehlike başlar ve ölümcüldür.</a:t>
            </a:r>
          </a:p>
          <a:p>
            <a:pPr eaLnBrk="1" hangingPunct="1">
              <a:buFont typeface="Wingdings" pitchFamily="2" charset="2"/>
              <a:buNone/>
            </a:pPr>
            <a:r>
              <a:rPr lang="tr-TR" altLang="tr-TR" sz="2400" b="1">
                <a:solidFill>
                  <a:srgbClr val="FF1F1F"/>
                </a:solidFill>
                <a:latin typeface="Arial" charset="0"/>
              </a:rPr>
              <a:t>	</a:t>
            </a:r>
            <a:r>
              <a:rPr lang="tr-TR" altLang="tr-TR" sz="2400" b="1">
                <a:solidFill>
                  <a:srgbClr val="C00000"/>
                </a:solidFill>
                <a:latin typeface="Arial" charset="0"/>
              </a:rPr>
              <a:t>34,5</a:t>
            </a:r>
            <a:r>
              <a:rPr lang="en-US" altLang="tr-TR" sz="2400" b="1">
                <a:solidFill>
                  <a:srgbClr val="C00000"/>
                </a:solidFill>
                <a:latin typeface="Arial" charset="0"/>
              </a:rPr>
              <a:t>°</a:t>
            </a:r>
            <a:r>
              <a:rPr lang="tr-TR" altLang="tr-TR" sz="2400" b="1">
                <a:solidFill>
                  <a:srgbClr val="C00000"/>
                </a:solidFill>
                <a:latin typeface="Arial" charset="0"/>
              </a:rPr>
              <a:t>C </a:t>
            </a:r>
            <a:r>
              <a:rPr lang="tr-TR" altLang="tr-TR" sz="2400" b="1">
                <a:latin typeface="Arial" charset="0"/>
              </a:rPr>
              <a:t>ve altındaki durumlarda da hayati tehlike görülür.</a:t>
            </a:r>
          </a:p>
          <a:p>
            <a:pPr eaLnBrk="1" hangingPunct="1">
              <a:buFont typeface="Wingdings" pitchFamily="2" charset="2"/>
              <a:buNone/>
            </a:pPr>
            <a:r>
              <a:rPr lang="tr-TR" altLang="tr-TR" sz="2400" b="1">
                <a:solidFill>
                  <a:srgbClr val="FF1F1F"/>
                </a:solidFill>
                <a:latin typeface="Arial" charset="0"/>
              </a:rPr>
              <a:t>    </a:t>
            </a:r>
            <a:r>
              <a:rPr lang="tr-TR" altLang="tr-TR" sz="2400" b="1">
                <a:solidFill>
                  <a:srgbClr val="C00000"/>
                </a:solidFill>
                <a:latin typeface="Arial" charset="0"/>
              </a:rPr>
              <a:t>31</a:t>
            </a:r>
            <a:r>
              <a:rPr lang="en-US" altLang="tr-TR" sz="2400" b="1">
                <a:solidFill>
                  <a:srgbClr val="C00000"/>
                </a:solidFill>
                <a:latin typeface="Arial" charset="0"/>
              </a:rPr>
              <a:t>°</a:t>
            </a:r>
            <a:r>
              <a:rPr lang="tr-TR" altLang="tr-TR" sz="2400" b="1">
                <a:solidFill>
                  <a:srgbClr val="C00000"/>
                </a:solidFill>
                <a:latin typeface="Arial" charset="0"/>
              </a:rPr>
              <a:t>C </a:t>
            </a:r>
            <a:r>
              <a:rPr lang="tr-TR" altLang="tr-TR" sz="2400" b="1">
                <a:latin typeface="Arial" charset="0"/>
              </a:rPr>
              <a:t>altı ölümcüldür.</a:t>
            </a:r>
          </a:p>
          <a:p>
            <a:pPr eaLnBrk="1" hangingPunct="1">
              <a:buFont typeface="Wingdings" pitchFamily="2" charset="2"/>
              <a:buNone/>
            </a:pPr>
            <a:endParaRPr lang="en-US" altLang="tr-TR" sz="2400" b="1">
              <a:latin typeface="Arial" charset="0"/>
            </a:endParaRPr>
          </a:p>
          <a:p>
            <a:pPr algn="ctr" eaLnBrk="1" hangingPunct="1">
              <a:buFont typeface="Wingdings" pitchFamily="2" charset="2"/>
              <a:buNone/>
            </a:pPr>
            <a:endParaRPr lang="tr-TR" altLang="tr-TR" sz="2400" b="1">
              <a:latin typeface="Arial" charset="0"/>
            </a:endParaRPr>
          </a:p>
        </p:txBody>
      </p:sp>
      <p:sp>
        <p:nvSpPr>
          <p:cNvPr id="20483" name="Text Box 6"/>
          <p:cNvSpPr txBox="1">
            <a:spLocks noChangeArrowheads="1"/>
          </p:cNvSpPr>
          <p:nvPr/>
        </p:nvSpPr>
        <p:spPr bwMode="auto">
          <a:xfrm>
            <a:off x="2643188" y="928688"/>
            <a:ext cx="49688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Comic Sans MS" pitchFamily="66" charset="0"/>
                <a:cs typeface="Arial" charset="0"/>
              </a:defRPr>
            </a:lvl1pPr>
            <a:lvl2pPr marL="742950" indent="-285750" eaLnBrk="0" hangingPunct="0">
              <a:defRPr sz="1200" b="1">
                <a:solidFill>
                  <a:schemeClr val="tx1"/>
                </a:solidFill>
                <a:latin typeface="Comic Sans MS" pitchFamily="66" charset="0"/>
                <a:cs typeface="Arial" charset="0"/>
              </a:defRPr>
            </a:lvl2pPr>
            <a:lvl3pPr marL="1143000" indent="-228600" eaLnBrk="0" hangingPunct="0">
              <a:defRPr sz="1200" b="1">
                <a:solidFill>
                  <a:schemeClr val="tx1"/>
                </a:solidFill>
                <a:latin typeface="Comic Sans MS" pitchFamily="66" charset="0"/>
                <a:cs typeface="Arial" charset="0"/>
              </a:defRPr>
            </a:lvl3pPr>
            <a:lvl4pPr marL="1600200" indent="-228600" eaLnBrk="0" hangingPunct="0">
              <a:defRPr sz="1200" b="1">
                <a:solidFill>
                  <a:schemeClr val="tx1"/>
                </a:solidFill>
                <a:latin typeface="Comic Sans MS" pitchFamily="66" charset="0"/>
                <a:cs typeface="Arial" charset="0"/>
              </a:defRPr>
            </a:lvl4pPr>
            <a:lvl5pPr marL="2057400" indent="-228600" eaLnBrk="0" hangingPunct="0">
              <a:defRPr sz="1200" b="1">
                <a:solidFill>
                  <a:schemeClr val="tx1"/>
                </a:solidFill>
                <a:latin typeface="Comic Sans MS" pitchFamily="66" charset="0"/>
                <a:cs typeface="Arial" charset="0"/>
              </a:defRPr>
            </a:lvl5pPr>
            <a:lvl6pPr marL="2514600" indent="-228600" eaLnBrk="0" fontAlgn="base" hangingPunct="0">
              <a:spcBef>
                <a:spcPct val="0"/>
              </a:spcBef>
              <a:spcAft>
                <a:spcPct val="0"/>
              </a:spcAft>
              <a:defRPr sz="1200" b="1">
                <a:solidFill>
                  <a:schemeClr val="tx1"/>
                </a:solidFill>
                <a:latin typeface="Comic Sans MS" pitchFamily="66" charset="0"/>
                <a:cs typeface="Arial" charset="0"/>
              </a:defRPr>
            </a:lvl6pPr>
            <a:lvl7pPr marL="2971800" indent="-228600" eaLnBrk="0" fontAlgn="base" hangingPunct="0">
              <a:spcBef>
                <a:spcPct val="0"/>
              </a:spcBef>
              <a:spcAft>
                <a:spcPct val="0"/>
              </a:spcAft>
              <a:defRPr sz="1200" b="1">
                <a:solidFill>
                  <a:schemeClr val="tx1"/>
                </a:solidFill>
                <a:latin typeface="Comic Sans MS" pitchFamily="66" charset="0"/>
                <a:cs typeface="Arial" charset="0"/>
              </a:defRPr>
            </a:lvl7pPr>
            <a:lvl8pPr marL="3429000" indent="-228600" eaLnBrk="0" fontAlgn="base" hangingPunct="0">
              <a:spcBef>
                <a:spcPct val="0"/>
              </a:spcBef>
              <a:spcAft>
                <a:spcPct val="0"/>
              </a:spcAft>
              <a:defRPr sz="1200" b="1">
                <a:solidFill>
                  <a:schemeClr val="tx1"/>
                </a:solidFill>
                <a:latin typeface="Comic Sans MS" pitchFamily="66" charset="0"/>
                <a:cs typeface="Arial" charset="0"/>
              </a:defRPr>
            </a:lvl8pPr>
            <a:lvl9pPr marL="3886200" indent="-228600" eaLnBrk="0" fontAlgn="base" hangingPunct="0">
              <a:spcBef>
                <a:spcPct val="0"/>
              </a:spcBef>
              <a:spcAft>
                <a:spcPct val="0"/>
              </a:spcAft>
              <a:defRPr sz="1200" b="1">
                <a:solidFill>
                  <a:schemeClr val="tx1"/>
                </a:solidFill>
                <a:latin typeface="Comic Sans MS" pitchFamily="66" charset="0"/>
                <a:cs typeface="Arial" charset="0"/>
              </a:defRPr>
            </a:lvl9pPr>
          </a:lstStyle>
          <a:p>
            <a:pPr algn="ctr">
              <a:spcBef>
                <a:spcPct val="50000"/>
              </a:spcBef>
            </a:pPr>
            <a:r>
              <a:rPr lang="tr-TR" altLang="tr-TR" sz="3200">
                <a:solidFill>
                  <a:srgbClr val="CC0000"/>
                </a:solidFill>
                <a:latin typeface="Arial" charset="0"/>
              </a:rPr>
              <a:t>VÜCUT ISISI</a:t>
            </a: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55</a:t>
            </a:fld>
            <a:endParaRPr lang="tr-TR"/>
          </a:p>
        </p:txBody>
      </p:sp>
    </p:spTree>
    <p:extLst>
      <p:ext uri="{BB962C8B-B14F-4D97-AF65-F5344CB8AC3E}">
        <p14:creationId xmlns:p14="http://schemas.microsoft.com/office/powerpoint/2010/main" val="693162912"/>
      </p:ext>
    </p:extLst>
  </p:cSld>
  <p:clrMapOvr>
    <a:masterClrMapping/>
  </p:clrMapOvr>
  <p:transition>
    <p:rand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body" sz="half" idx="1"/>
          </p:nvPr>
        </p:nvSpPr>
        <p:spPr>
          <a:xfrm>
            <a:off x="785813" y="2071688"/>
            <a:ext cx="7850187" cy="4530725"/>
          </a:xfrm>
        </p:spPr>
        <p:txBody>
          <a:bodyPr/>
          <a:lstStyle/>
          <a:p>
            <a:pPr eaLnBrk="1" hangingPunct="1">
              <a:buClr>
                <a:srgbClr val="CC0000"/>
              </a:buClr>
              <a:buFont typeface="Wingdings" pitchFamily="2" charset="2"/>
              <a:buNone/>
            </a:pPr>
            <a:r>
              <a:rPr lang="tr-TR" altLang="tr-TR" sz="2400" b="1">
                <a:latin typeface="Arial" charset="0"/>
              </a:rPr>
              <a:t>	Kalbin kasılma ve gevşeme anında damar duvarına yaptığı basınçtır. Kalbin kanı pompalama gücünü gösterir. </a:t>
            </a:r>
          </a:p>
          <a:p>
            <a:pPr eaLnBrk="1" hangingPunct="1">
              <a:buClr>
                <a:srgbClr val="CC0000"/>
              </a:buClr>
              <a:buFont typeface="Wingdings" pitchFamily="2" charset="2"/>
              <a:buNone/>
            </a:pPr>
            <a:endParaRPr lang="tr-TR" altLang="tr-TR" sz="2400" b="1">
              <a:latin typeface="Arial" charset="0"/>
            </a:endParaRPr>
          </a:p>
          <a:p>
            <a:pPr eaLnBrk="1" hangingPunct="1">
              <a:buClr>
                <a:srgbClr val="CC0000"/>
              </a:buClr>
              <a:buFont typeface="Wingdings" pitchFamily="2" charset="2"/>
              <a:buNone/>
            </a:pPr>
            <a:r>
              <a:rPr lang="tr-TR" altLang="tr-TR" sz="2400" b="1">
                <a:solidFill>
                  <a:srgbClr val="C00000"/>
                </a:solidFill>
                <a:latin typeface="Arial" charset="0"/>
              </a:rPr>
              <a:t>	Normal kan basıncı değeri;</a:t>
            </a:r>
          </a:p>
          <a:p>
            <a:pPr eaLnBrk="1" hangingPunct="1">
              <a:buClr>
                <a:srgbClr val="CC0000"/>
              </a:buClr>
              <a:buFont typeface="Wingdings" pitchFamily="2" charset="2"/>
              <a:buNone/>
            </a:pPr>
            <a:endParaRPr lang="tr-TR" altLang="tr-TR" sz="2400" b="1">
              <a:solidFill>
                <a:srgbClr val="C00000"/>
              </a:solidFill>
              <a:latin typeface="Arial" charset="0"/>
            </a:endParaRPr>
          </a:p>
          <a:p>
            <a:pPr eaLnBrk="1" hangingPunct="1">
              <a:buClr>
                <a:srgbClr val="CC0000"/>
              </a:buClr>
              <a:buFont typeface="Wingdings" pitchFamily="2" charset="2"/>
              <a:buNone/>
            </a:pPr>
            <a:r>
              <a:rPr lang="tr-TR" altLang="tr-TR" sz="2400" b="1">
                <a:latin typeface="Arial" charset="0"/>
              </a:rPr>
              <a:t>	Büyük tansiyon için </a:t>
            </a:r>
            <a:r>
              <a:rPr lang="tr-TR" altLang="tr-TR" sz="2400" b="1">
                <a:solidFill>
                  <a:srgbClr val="C00000"/>
                </a:solidFill>
                <a:latin typeface="Arial" charset="0"/>
              </a:rPr>
              <a:t>100-140</a:t>
            </a:r>
            <a:r>
              <a:rPr lang="tr-TR" altLang="tr-TR" sz="2400" b="1">
                <a:latin typeface="Arial" charset="0"/>
              </a:rPr>
              <a:t> mmHg,</a:t>
            </a:r>
          </a:p>
          <a:p>
            <a:pPr eaLnBrk="1" hangingPunct="1">
              <a:buClr>
                <a:srgbClr val="CC0000"/>
              </a:buClr>
              <a:buFont typeface="Wingdings" pitchFamily="2" charset="2"/>
              <a:buNone/>
            </a:pPr>
            <a:r>
              <a:rPr lang="tr-TR" altLang="tr-TR" sz="2400" b="1">
                <a:latin typeface="Arial" charset="0"/>
              </a:rPr>
              <a:t>	Küçük tansiyon için </a:t>
            </a:r>
            <a:r>
              <a:rPr lang="tr-TR" altLang="tr-TR" sz="2400" b="1">
                <a:solidFill>
                  <a:srgbClr val="C00000"/>
                </a:solidFill>
                <a:latin typeface="Arial" charset="0"/>
              </a:rPr>
              <a:t>50-90</a:t>
            </a:r>
            <a:r>
              <a:rPr lang="tr-TR" altLang="tr-TR" sz="2400" b="1">
                <a:latin typeface="Arial" charset="0"/>
              </a:rPr>
              <a:t> mmHgdır.</a:t>
            </a:r>
          </a:p>
        </p:txBody>
      </p:sp>
      <p:sp>
        <p:nvSpPr>
          <p:cNvPr id="21507" name="Text Box 6"/>
          <p:cNvSpPr txBox="1">
            <a:spLocks noChangeArrowheads="1"/>
          </p:cNvSpPr>
          <p:nvPr/>
        </p:nvSpPr>
        <p:spPr bwMode="auto">
          <a:xfrm>
            <a:off x="2714625" y="1000125"/>
            <a:ext cx="49688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Comic Sans MS" pitchFamily="66" charset="0"/>
                <a:cs typeface="Arial" charset="0"/>
              </a:defRPr>
            </a:lvl1pPr>
            <a:lvl2pPr marL="742950" indent="-285750" eaLnBrk="0" hangingPunct="0">
              <a:defRPr sz="1200" b="1">
                <a:solidFill>
                  <a:schemeClr val="tx1"/>
                </a:solidFill>
                <a:latin typeface="Comic Sans MS" pitchFamily="66" charset="0"/>
                <a:cs typeface="Arial" charset="0"/>
              </a:defRPr>
            </a:lvl2pPr>
            <a:lvl3pPr marL="1143000" indent="-228600" eaLnBrk="0" hangingPunct="0">
              <a:defRPr sz="1200" b="1">
                <a:solidFill>
                  <a:schemeClr val="tx1"/>
                </a:solidFill>
                <a:latin typeface="Comic Sans MS" pitchFamily="66" charset="0"/>
                <a:cs typeface="Arial" charset="0"/>
              </a:defRPr>
            </a:lvl3pPr>
            <a:lvl4pPr marL="1600200" indent="-228600" eaLnBrk="0" hangingPunct="0">
              <a:defRPr sz="1200" b="1">
                <a:solidFill>
                  <a:schemeClr val="tx1"/>
                </a:solidFill>
                <a:latin typeface="Comic Sans MS" pitchFamily="66" charset="0"/>
                <a:cs typeface="Arial" charset="0"/>
              </a:defRPr>
            </a:lvl4pPr>
            <a:lvl5pPr marL="2057400" indent="-228600" eaLnBrk="0" hangingPunct="0">
              <a:defRPr sz="1200" b="1">
                <a:solidFill>
                  <a:schemeClr val="tx1"/>
                </a:solidFill>
                <a:latin typeface="Comic Sans MS" pitchFamily="66" charset="0"/>
                <a:cs typeface="Arial" charset="0"/>
              </a:defRPr>
            </a:lvl5pPr>
            <a:lvl6pPr marL="2514600" indent="-228600" eaLnBrk="0" fontAlgn="base" hangingPunct="0">
              <a:spcBef>
                <a:spcPct val="0"/>
              </a:spcBef>
              <a:spcAft>
                <a:spcPct val="0"/>
              </a:spcAft>
              <a:defRPr sz="1200" b="1">
                <a:solidFill>
                  <a:schemeClr val="tx1"/>
                </a:solidFill>
                <a:latin typeface="Comic Sans MS" pitchFamily="66" charset="0"/>
                <a:cs typeface="Arial" charset="0"/>
              </a:defRPr>
            </a:lvl6pPr>
            <a:lvl7pPr marL="2971800" indent="-228600" eaLnBrk="0" fontAlgn="base" hangingPunct="0">
              <a:spcBef>
                <a:spcPct val="0"/>
              </a:spcBef>
              <a:spcAft>
                <a:spcPct val="0"/>
              </a:spcAft>
              <a:defRPr sz="1200" b="1">
                <a:solidFill>
                  <a:schemeClr val="tx1"/>
                </a:solidFill>
                <a:latin typeface="Comic Sans MS" pitchFamily="66" charset="0"/>
                <a:cs typeface="Arial" charset="0"/>
              </a:defRPr>
            </a:lvl7pPr>
            <a:lvl8pPr marL="3429000" indent="-228600" eaLnBrk="0" fontAlgn="base" hangingPunct="0">
              <a:spcBef>
                <a:spcPct val="0"/>
              </a:spcBef>
              <a:spcAft>
                <a:spcPct val="0"/>
              </a:spcAft>
              <a:defRPr sz="1200" b="1">
                <a:solidFill>
                  <a:schemeClr val="tx1"/>
                </a:solidFill>
                <a:latin typeface="Comic Sans MS" pitchFamily="66" charset="0"/>
                <a:cs typeface="Arial" charset="0"/>
              </a:defRPr>
            </a:lvl8pPr>
            <a:lvl9pPr marL="3886200" indent="-228600" eaLnBrk="0" fontAlgn="base" hangingPunct="0">
              <a:spcBef>
                <a:spcPct val="0"/>
              </a:spcBef>
              <a:spcAft>
                <a:spcPct val="0"/>
              </a:spcAft>
              <a:defRPr sz="1200" b="1">
                <a:solidFill>
                  <a:schemeClr val="tx1"/>
                </a:solidFill>
                <a:latin typeface="Comic Sans MS" pitchFamily="66" charset="0"/>
                <a:cs typeface="Arial" charset="0"/>
              </a:defRPr>
            </a:lvl9pPr>
          </a:lstStyle>
          <a:p>
            <a:pPr algn="ctr">
              <a:spcBef>
                <a:spcPct val="50000"/>
              </a:spcBef>
            </a:pPr>
            <a:r>
              <a:rPr lang="tr-TR" altLang="tr-TR" sz="3200">
                <a:solidFill>
                  <a:srgbClr val="CC0000"/>
                </a:solidFill>
                <a:latin typeface="Arial" charset="0"/>
              </a:rPr>
              <a:t>KAN BASINCI</a:t>
            </a: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56</a:t>
            </a:fld>
            <a:endParaRPr lang="tr-TR"/>
          </a:p>
        </p:txBody>
      </p:sp>
    </p:spTree>
    <p:extLst>
      <p:ext uri="{BB962C8B-B14F-4D97-AF65-F5344CB8AC3E}">
        <p14:creationId xmlns:p14="http://schemas.microsoft.com/office/powerpoint/2010/main" val="633752036"/>
      </p:ext>
    </p:extLst>
  </p:cSld>
  <p:clrMapOvr>
    <a:masterClrMapping/>
  </p:clrMapOvr>
  <p:transition>
    <p:rand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sp>
        <p:nvSpPr>
          <p:cNvPr id="5" name="Slayt Numarası Yer Tutucusu 4"/>
          <p:cNvSpPr>
            <a:spLocks noGrp="1"/>
          </p:cNvSpPr>
          <p:nvPr>
            <p:ph type="sldNum" sz="quarter" idx="12"/>
          </p:nvPr>
        </p:nvSpPr>
        <p:spPr/>
        <p:txBody>
          <a:bodyPr/>
          <a:lstStyle/>
          <a:p>
            <a:fld id="{F302176B-0E47-46AC-8F43-DAB4B8A37D06}" type="slidenum">
              <a:rPr lang="tr-TR" smtClean="0"/>
              <a:t>57</a:t>
            </a:fld>
            <a:endParaRPr lang="tr-TR"/>
          </a:p>
        </p:txBody>
      </p:sp>
    </p:spTree>
    <p:extLst>
      <p:ext uri="{BB962C8B-B14F-4D97-AF65-F5344CB8AC3E}">
        <p14:creationId xmlns:p14="http://schemas.microsoft.com/office/powerpoint/2010/main" val="42413981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sz="half" idx="1"/>
          </p:nvPr>
        </p:nvSpPr>
        <p:spPr>
          <a:xfrm>
            <a:off x="827584" y="1340768"/>
            <a:ext cx="7416800" cy="4292600"/>
          </a:xfrm>
        </p:spPr>
        <p:txBody>
          <a:bodyPr/>
          <a:lstStyle/>
          <a:p>
            <a:pPr algn="ctr" eaLnBrk="1" hangingPunct="1">
              <a:buFont typeface="Wingdings" pitchFamily="2" charset="2"/>
              <a:buNone/>
            </a:pPr>
            <a:r>
              <a:rPr lang="tr-TR" altLang="tr-TR" sz="4000" b="1" dirty="0">
                <a:latin typeface="Arial" charset="0"/>
              </a:rPr>
              <a:t>HASTA/YARALININ</a:t>
            </a:r>
          </a:p>
          <a:p>
            <a:pPr algn="ctr" eaLnBrk="1" hangingPunct="1">
              <a:buFont typeface="Wingdings" pitchFamily="2" charset="2"/>
              <a:buNone/>
            </a:pPr>
            <a:r>
              <a:rPr lang="tr-TR" altLang="tr-TR" sz="4000" b="1" dirty="0">
                <a:latin typeface="Arial" charset="0"/>
              </a:rPr>
              <a:t> </a:t>
            </a:r>
          </a:p>
          <a:p>
            <a:pPr algn="ctr" eaLnBrk="1" hangingPunct="1">
              <a:buFont typeface="Wingdings" pitchFamily="2" charset="2"/>
              <a:buNone/>
            </a:pPr>
            <a:r>
              <a:rPr lang="tr-TR" altLang="tr-TR" sz="4000" b="1" dirty="0">
                <a:solidFill>
                  <a:srgbClr val="C00000"/>
                </a:solidFill>
                <a:latin typeface="Arial" charset="0"/>
              </a:rPr>
              <a:t>İLK</a:t>
            </a:r>
            <a:r>
              <a:rPr lang="tr-TR" altLang="tr-TR" sz="4000" b="1" dirty="0">
                <a:latin typeface="Arial" charset="0"/>
              </a:rPr>
              <a:t> VE </a:t>
            </a:r>
            <a:r>
              <a:rPr lang="tr-TR" altLang="tr-TR" sz="4000" b="1" dirty="0">
                <a:solidFill>
                  <a:srgbClr val="C00000"/>
                </a:solidFill>
                <a:latin typeface="Arial" charset="0"/>
              </a:rPr>
              <a:t>İKİNCİ</a:t>
            </a:r>
          </a:p>
          <a:p>
            <a:pPr algn="ctr" eaLnBrk="1" hangingPunct="1">
              <a:buFont typeface="Wingdings" pitchFamily="2" charset="2"/>
              <a:buNone/>
            </a:pPr>
            <a:endParaRPr lang="tr-TR" altLang="tr-TR" sz="4000" b="1" dirty="0">
              <a:solidFill>
                <a:srgbClr val="FF1F1F"/>
              </a:solidFill>
              <a:latin typeface="Arial" charset="0"/>
            </a:endParaRPr>
          </a:p>
          <a:p>
            <a:pPr algn="ctr" eaLnBrk="1" hangingPunct="1">
              <a:buFont typeface="Wingdings" pitchFamily="2" charset="2"/>
              <a:buNone/>
            </a:pPr>
            <a:r>
              <a:rPr lang="tr-TR" altLang="tr-TR" sz="4000" b="1" dirty="0">
                <a:latin typeface="Arial" charset="0"/>
              </a:rPr>
              <a:t> DEĞERLENDİRMESİ</a:t>
            </a: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58</a:t>
            </a:fld>
            <a:endParaRPr lang="tr-TR"/>
          </a:p>
        </p:txBody>
      </p:sp>
    </p:spTree>
    <p:extLst>
      <p:ext uri="{BB962C8B-B14F-4D97-AF65-F5344CB8AC3E}">
        <p14:creationId xmlns:p14="http://schemas.microsoft.com/office/powerpoint/2010/main" val="2790009185"/>
      </p:ext>
    </p:extLst>
  </p:cSld>
  <p:clrMapOvr>
    <a:masterClrMapping/>
  </p:clrMapOvr>
  <p:transition>
    <p:rand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914400" y="571500"/>
            <a:ext cx="8229600" cy="1139825"/>
          </a:xfrm>
        </p:spPr>
        <p:txBody>
          <a:bodyPr/>
          <a:lstStyle/>
          <a:p>
            <a:pPr algn="ctr" eaLnBrk="1" hangingPunct="1"/>
            <a:r>
              <a:rPr lang="tr-TR" altLang="tr-TR" sz="3200" b="1">
                <a:solidFill>
                  <a:srgbClr val="CC0000"/>
                </a:solidFill>
                <a:latin typeface="Arial" charset="0"/>
              </a:rPr>
              <a:t>      ÖNCELİKLİ HASTA/YARALILAR</a:t>
            </a:r>
          </a:p>
        </p:txBody>
      </p:sp>
      <p:sp>
        <p:nvSpPr>
          <p:cNvPr id="4099" name="Rectangle 5"/>
          <p:cNvSpPr>
            <a:spLocks noGrp="1" noChangeArrowheads="1"/>
          </p:cNvSpPr>
          <p:nvPr>
            <p:ph type="body" sz="half" idx="1"/>
          </p:nvPr>
        </p:nvSpPr>
        <p:spPr>
          <a:xfrm>
            <a:off x="755650" y="2327275"/>
            <a:ext cx="7316788" cy="4530725"/>
          </a:xfrm>
          <a:noFill/>
        </p:spPr>
        <p:txBody>
          <a:bodyPr/>
          <a:lstStyle/>
          <a:p>
            <a:pPr eaLnBrk="1" hangingPunct="1">
              <a:buClr>
                <a:srgbClr val="CC0000"/>
              </a:buClr>
              <a:buFont typeface="Wingdings" pitchFamily="2" charset="2"/>
              <a:buNone/>
            </a:pPr>
            <a:r>
              <a:rPr lang="tr-TR" altLang="tr-TR" sz="2400" b="1" dirty="0">
                <a:solidFill>
                  <a:srgbClr val="CC0000"/>
                </a:solidFill>
                <a:latin typeface="Arial" charset="0"/>
              </a:rPr>
              <a:t>   1.Derecede önceliği olan hasta/yaralılar</a:t>
            </a:r>
            <a:r>
              <a:rPr lang="tr-TR" altLang="tr-TR" sz="2400" b="1" dirty="0">
                <a:latin typeface="Arial" charset="0"/>
              </a:rPr>
              <a:t>  </a:t>
            </a:r>
            <a:r>
              <a:rPr lang="tr-TR" altLang="tr-TR" sz="2400" b="1" dirty="0">
                <a:solidFill>
                  <a:srgbClr val="FF0000"/>
                </a:solidFill>
                <a:latin typeface="Arial" charset="0"/>
              </a:rPr>
              <a:t>(Ağır)</a:t>
            </a:r>
          </a:p>
          <a:p>
            <a:pPr eaLnBrk="1" hangingPunct="1">
              <a:buClr>
                <a:srgbClr val="CC0000"/>
              </a:buClr>
              <a:buFont typeface="Wingdings" pitchFamily="2" charset="2"/>
              <a:buNone/>
            </a:pPr>
            <a:endParaRPr lang="tr-TR" altLang="tr-TR" sz="2400" b="1" u="sng" dirty="0">
              <a:latin typeface="Arial" charset="0"/>
            </a:endParaRPr>
          </a:p>
          <a:p>
            <a:pPr lvl="1" eaLnBrk="1" hangingPunct="1">
              <a:lnSpc>
                <a:spcPct val="140000"/>
              </a:lnSpc>
              <a:buClr>
                <a:srgbClr val="CC0000"/>
              </a:buClr>
              <a:buFont typeface="Wingdings" pitchFamily="2" charset="2"/>
              <a:buChar char="Ø"/>
            </a:pPr>
            <a:r>
              <a:rPr lang="tr-TR" altLang="tr-TR" b="1" dirty="0">
                <a:latin typeface="Arial" charset="0"/>
              </a:rPr>
              <a:t>Bilinci kapalı olanlar,</a:t>
            </a:r>
          </a:p>
          <a:p>
            <a:pPr lvl="1" eaLnBrk="1" hangingPunct="1">
              <a:lnSpc>
                <a:spcPct val="140000"/>
              </a:lnSpc>
              <a:buClr>
                <a:srgbClr val="CC0000"/>
              </a:buClr>
              <a:buFont typeface="Wingdings" pitchFamily="2" charset="2"/>
              <a:buChar char="Ø"/>
            </a:pPr>
            <a:r>
              <a:rPr lang="tr-TR" altLang="tr-TR" b="1" dirty="0">
                <a:latin typeface="Arial" charset="0"/>
              </a:rPr>
              <a:t>Soluk alıp – veremeyenler,</a:t>
            </a:r>
          </a:p>
          <a:p>
            <a:pPr lvl="1" eaLnBrk="1" hangingPunct="1">
              <a:lnSpc>
                <a:spcPct val="140000"/>
              </a:lnSpc>
              <a:buClr>
                <a:srgbClr val="CC0000"/>
              </a:buClr>
              <a:buFont typeface="Wingdings" pitchFamily="2" charset="2"/>
              <a:buChar char="Ø"/>
            </a:pPr>
            <a:r>
              <a:rPr lang="tr-TR" altLang="tr-TR" b="1" dirty="0">
                <a:latin typeface="Arial" charset="0"/>
              </a:rPr>
              <a:t>Şiddetli kanaması olanlar,</a:t>
            </a:r>
          </a:p>
          <a:p>
            <a:pPr lvl="1" eaLnBrk="1" hangingPunct="1">
              <a:lnSpc>
                <a:spcPct val="140000"/>
              </a:lnSpc>
              <a:buClr>
                <a:srgbClr val="CC0000"/>
              </a:buClr>
              <a:buFont typeface="Wingdings" pitchFamily="2" charset="2"/>
              <a:buChar char="Ø"/>
            </a:pPr>
            <a:r>
              <a:rPr lang="tr-TR" altLang="tr-TR" b="1" dirty="0">
                <a:latin typeface="Arial" charset="0"/>
              </a:rPr>
              <a:t>Ağır yanığı olanlar.</a:t>
            </a:r>
          </a:p>
        </p:txBody>
      </p:sp>
      <p:sp>
        <p:nvSpPr>
          <p:cNvPr id="3" name="Slayt Numarası Yer Tutucusu 2"/>
          <p:cNvSpPr>
            <a:spLocks noGrp="1"/>
          </p:cNvSpPr>
          <p:nvPr>
            <p:ph type="sldNum" sz="quarter" idx="12"/>
          </p:nvPr>
        </p:nvSpPr>
        <p:spPr/>
        <p:txBody>
          <a:bodyPr/>
          <a:lstStyle/>
          <a:p>
            <a:fld id="{F302176B-0E47-46AC-8F43-DAB4B8A37D06}" type="slidenum">
              <a:rPr lang="tr-TR" smtClean="0"/>
              <a:t>59</a:t>
            </a:fld>
            <a:endParaRPr lang="tr-TR"/>
          </a:p>
        </p:txBody>
      </p:sp>
    </p:spTree>
    <p:extLst>
      <p:ext uri="{BB962C8B-B14F-4D97-AF65-F5344CB8AC3E}">
        <p14:creationId xmlns:p14="http://schemas.microsoft.com/office/powerpoint/2010/main" val="1726561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1979613" y="836613"/>
            <a:ext cx="5726112" cy="906462"/>
          </a:xfrm>
        </p:spPr>
        <p:txBody>
          <a:bodyPr/>
          <a:lstStyle/>
          <a:p>
            <a:pPr algn="ctr" eaLnBrk="1" hangingPunct="1"/>
            <a:r>
              <a:rPr lang="tr-TR" altLang="tr-TR" sz="3200" b="1">
                <a:solidFill>
                  <a:srgbClr val="CC0000"/>
                </a:solidFill>
                <a:latin typeface="Arial" charset="0"/>
              </a:rPr>
              <a:t>ACİL TEDAVİNİN  TANIMI</a:t>
            </a:r>
          </a:p>
        </p:txBody>
      </p:sp>
      <p:sp>
        <p:nvSpPr>
          <p:cNvPr id="8195" name="Rectangle 8"/>
          <p:cNvSpPr>
            <a:spLocks noChangeArrowheads="1"/>
          </p:cNvSpPr>
          <p:nvPr/>
        </p:nvSpPr>
        <p:spPr bwMode="auto">
          <a:xfrm>
            <a:off x="1042988" y="2133600"/>
            <a:ext cx="738663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cs typeface="Arial"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cs typeface="Arial"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cs typeface="Arial" charset="0"/>
              </a:defRPr>
            </a:lvl3pPr>
            <a:lvl4pPr marL="1600200" indent="-228600" eaLnBrk="0" hangingPunct="0">
              <a:spcBef>
                <a:spcPct val="20000"/>
              </a:spcBef>
              <a:buClr>
                <a:schemeClr val="bg2"/>
              </a:buClr>
              <a:buFont typeface="Wingdings" pitchFamily="2" charset="2"/>
              <a:buChar char="§"/>
              <a:defRPr sz="2000">
                <a:solidFill>
                  <a:schemeClr val="tx1"/>
                </a:solidFill>
                <a:latin typeface="Verdana" pitchFamily="34" charset="0"/>
                <a:cs typeface="Arial" charset="0"/>
              </a:defRPr>
            </a:lvl4pPr>
            <a:lvl5pPr marL="2057400" indent="-228600" eaLnBrk="0" hangingPunct="0">
              <a:spcBef>
                <a:spcPct val="20000"/>
              </a:spcBef>
              <a:buClr>
                <a:schemeClr val="tx2"/>
              </a:buClr>
              <a:buSzPct val="80000"/>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9pPr>
          </a:lstStyle>
          <a:p>
            <a:pPr algn="just" eaLnBrk="1" hangingPunct="1">
              <a:lnSpc>
                <a:spcPct val="125000"/>
              </a:lnSpc>
              <a:buClrTx/>
              <a:buSzTx/>
              <a:buFontTx/>
              <a:buNone/>
            </a:pPr>
            <a:r>
              <a:rPr lang="tr-TR" altLang="tr-TR" sz="2400" i="1">
                <a:latin typeface="Arial" charset="0"/>
              </a:rPr>
              <a:t>Acil tedavi</a:t>
            </a:r>
            <a:r>
              <a:rPr lang="tr-TR" altLang="tr-TR" sz="2400">
                <a:latin typeface="Arial" charset="0"/>
              </a:rPr>
              <a:t>; hasta/yaralılara acil tedavi ünitelerinde </a:t>
            </a:r>
            <a:r>
              <a:rPr lang="tr-TR" altLang="tr-TR" sz="2400" u="sng">
                <a:latin typeface="Arial" charset="0"/>
              </a:rPr>
              <a:t>doktor</a:t>
            </a:r>
            <a:r>
              <a:rPr lang="tr-TR" altLang="tr-TR" sz="2400">
                <a:latin typeface="Arial" charset="0"/>
              </a:rPr>
              <a:t> ve diğer </a:t>
            </a:r>
            <a:r>
              <a:rPr lang="tr-TR" altLang="tr-TR" sz="2400" u="sng">
                <a:latin typeface="Arial" charset="0"/>
              </a:rPr>
              <a:t>sağlık personeli</a:t>
            </a:r>
            <a:r>
              <a:rPr lang="tr-TR" altLang="tr-TR" sz="2400">
                <a:latin typeface="Arial" charset="0"/>
              </a:rPr>
              <a:t> tarafından yapılan tıbbi müdahalelerdir.</a:t>
            </a:r>
          </a:p>
        </p:txBody>
      </p:sp>
      <p:pic>
        <p:nvPicPr>
          <p:cNvPr id="8196" name="5 Resim" descr="E6ACAP770LGCAIMDDT1CA1TAZG1CAI9M8KECA2JMWV5CAFZA8TGCAKUD6WLCA8XS27TCAK6XVA7CAQN96YWCA61FIAACALBOGKNCAA26V4TCAZI3NS6CA52IG57CA388VIYCAD6KMN8CAYJ1QAZCAYJ0XM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57313" y="4000500"/>
            <a:ext cx="2786062"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6 Resim" descr="imperiaflex020qx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0625" y="4000500"/>
            <a:ext cx="2952750"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6</a:t>
            </a:fld>
            <a:endParaRPr lang="tr-TR"/>
          </a:p>
        </p:txBody>
      </p:sp>
    </p:spTree>
    <p:extLst>
      <p:ext uri="{BB962C8B-B14F-4D97-AF65-F5344CB8AC3E}">
        <p14:creationId xmlns:p14="http://schemas.microsoft.com/office/powerpoint/2010/main" val="32805147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914400" y="642938"/>
            <a:ext cx="8229600" cy="1139825"/>
          </a:xfrm>
        </p:spPr>
        <p:txBody>
          <a:bodyPr/>
          <a:lstStyle/>
          <a:p>
            <a:pPr algn="ctr" eaLnBrk="1" hangingPunct="1"/>
            <a:r>
              <a:rPr lang="tr-TR" altLang="tr-TR" sz="3200" b="1">
                <a:solidFill>
                  <a:srgbClr val="CC0000"/>
                </a:solidFill>
                <a:latin typeface="Arial" charset="0"/>
              </a:rPr>
              <a:t>      ÖNCELİKLİ HASTA/YARALILAR</a:t>
            </a:r>
          </a:p>
        </p:txBody>
      </p:sp>
      <p:sp>
        <p:nvSpPr>
          <p:cNvPr id="5123" name="Rectangle 5"/>
          <p:cNvSpPr>
            <a:spLocks noGrp="1" noChangeArrowheads="1"/>
          </p:cNvSpPr>
          <p:nvPr>
            <p:ph type="body" sz="half" idx="1"/>
          </p:nvPr>
        </p:nvSpPr>
        <p:spPr>
          <a:xfrm>
            <a:off x="755650" y="2327275"/>
            <a:ext cx="4038600" cy="4530725"/>
          </a:xfrm>
          <a:noFill/>
        </p:spPr>
        <p:txBody>
          <a:bodyPr/>
          <a:lstStyle/>
          <a:p>
            <a:pPr eaLnBrk="1" hangingPunct="1">
              <a:buClr>
                <a:srgbClr val="CC0000"/>
              </a:buClr>
              <a:buFont typeface="Wingdings" pitchFamily="2" charset="2"/>
              <a:buNone/>
            </a:pPr>
            <a:r>
              <a:rPr lang="tr-TR" altLang="tr-TR" sz="2200" b="1">
                <a:solidFill>
                  <a:srgbClr val="CC0000"/>
                </a:solidFill>
                <a:latin typeface="Arial" charset="0"/>
              </a:rPr>
              <a:t>   </a:t>
            </a:r>
            <a:endParaRPr lang="tr-TR" altLang="tr-TR" sz="2000" b="1">
              <a:latin typeface="Arial" charset="0"/>
            </a:endParaRPr>
          </a:p>
        </p:txBody>
      </p:sp>
      <p:sp>
        <p:nvSpPr>
          <p:cNvPr id="6" name="Rectangle 7"/>
          <p:cNvSpPr txBox="1">
            <a:spLocks noChangeArrowheads="1"/>
          </p:cNvSpPr>
          <p:nvPr/>
        </p:nvSpPr>
        <p:spPr bwMode="auto">
          <a:xfrm>
            <a:off x="857250" y="2000250"/>
            <a:ext cx="7715250" cy="4673600"/>
          </a:xfrm>
          <a:prstGeom prst="rect">
            <a:avLst/>
          </a:prstGeom>
          <a:noFill/>
          <a:ln w="9525">
            <a:noFill/>
            <a:miter lim="800000"/>
            <a:headEnd/>
            <a:tailEnd/>
          </a:ln>
        </p:spPr>
        <p:txBody>
          <a:bodyPr/>
          <a:lstStyle/>
          <a:p>
            <a:pPr marL="342900" indent="-342900">
              <a:spcBef>
                <a:spcPct val="20000"/>
              </a:spcBef>
              <a:buClr>
                <a:srgbClr val="CC0000"/>
              </a:buClr>
              <a:buSzPct val="75000"/>
              <a:buFont typeface="Wingdings" pitchFamily="2" charset="2"/>
              <a:buNone/>
              <a:defRPr/>
            </a:pPr>
            <a:r>
              <a:rPr lang="tr-TR" sz="2400" kern="0" dirty="0">
                <a:solidFill>
                  <a:srgbClr val="CC0000"/>
                </a:solidFill>
                <a:latin typeface="Arial" pitchFamily="34" charset="0"/>
                <a:cs typeface="Arial" pitchFamily="34" charset="0"/>
              </a:rPr>
              <a:t>2.Derecede önceliği olan hasta/yaralılar</a:t>
            </a:r>
            <a:r>
              <a:rPr lang="tr-TR" sz="2400" kern="0" dirty="0">
                <a:latin typeface="Arial" pitchFamily="34" charset="0"/>
                <a:cs typeface="Arial" pitchFamily="34" charset="0"/>
              </a:rPr>
              <a:t> </a:t>
            </a:r>
            <a:r>
              <a:rPr lang="tr-TR" sz="2400" kern="0" dirty="0">
                <a:solidFill>
                  <a:srgbClr val="FF0000"/>
                </a:solidFill>
                <a:latin typeface="Arial" pitchFamily="34" charset="0"/>
                <a:cs typeface="Arial" pitchFamily="34" charset="0"/>
              </a:rPr>
              <a:t>(Orta)</a:t>
            </a:r>
          </a:p>
          <a:p>
            <a:pPr marL="342900" indent="-342900">
              <a:spcBef>
                <a:spcPct val="20000"/>
              </a:spcBef>
              <a:buClr>
                <a:srgbClr val="CC0000"/>
              </a:buClr>
              <a:buSzPct val="75000"/>
              <a:buFont typeface="Wingdings" pitchFamily="2" charset="2"/>
              <a:buNone/>
              <a:defRPr/>
            </a:pPr>
            <a:endParaRPr lang="tr-TR" sz="2400" u="sng" kern="0" dirty="0">
              <a:latin typeface="Arial" pitchFamily="34" charset="0"/>
              <a:cs typeface="Arial" pitchFamily="34" charset="0"/>
            </a:endParaRPr>
          </a:p>
          <a:p>
            <a:pPr marL="742950" lvl="1" indent="-285750">
              <a:spcBef>
                <a:spcPct val="20000"/>
              </a:spcBef>
              <a:buClr>
                <a:srgbClr val="CC0000"/>
              </a:buClr>
              <a:buSzPct val="75000"/>
              <a:buFont typeface="Wingdings" pitchFamily="2" charset="2"/>
              <a:buChar char="Ü"/>
              <a:defRPr/>
            </a:pPr>
            <a:r>
              <a:rPr lang="tr-TR" sz="2400" kern="0" dirty="0">
                <a:latin typeface="Arial" pitchFamily="34" charset="0"/>
                <a:cs typeface="Arial" pitchFamily="34" charset="0"/>
              </a:rPr>
              <a:t>Orta derecede kanaması olanlar,</a:t>
            </a:r>
          </a:p>
          <a:p>
            <a:pPr marL="742950" lvl="1" indent="-285750">
              <a:spcBef>
                <a:spcPct val="20000"/>
              </a:spcBef>
              <a:buClr>
                <a:srgbClr val="CC0000"/>
              </a:buClr>
              <a:buSzPct val="75000"/>
              <a:buFont typeface="Wingdings" pitchFamily="2" charset="2"/>
              <a:buChar char="Ü"/>
              <a:defRPr/>
            </a:pPr>
            <a:r>
              <a:rPr lang="tr-TR" sz="2400" kern="0" dirty="0">
                <a:latin typeface="Arial" pitchFamily="34" charset="0"/>
                <a:cs typeface="Arial" pitchFamily="34" charset="0"/>
              </a:rPr>
              <a:t>Orta derecede yanığı olanlar,</a:t>
            </a:r>
          </a:p>
          <a:p>
            <a:pPr marL="742950" lvl="1" indent="-285750">
              <a:spcBef>
                <a:spcPct val="20000"/>
              </a:spcBef>
              <a:buClr>
                <a:srgbClr val="CC0000"/>
              </a:buClr>
              <a:buSzPct val="75000"/>
              <a:buFont typeface="Wingdings" pitchFamily="2" charset="2"/>
              <a:buChar char="Ü"/>
              <a:defRPr/>
            </a:pPr>
            <a:r>
              <a:rPr lang="tr-TR" sz="2400" kern="0" dirty="0">
                <a:latin typeface="Arial" pitchFamily="34" charset="0"/>
                <a:cs typeface="Arial" pitchFamily="34" charset="0"/>
              </a:rPr>
              <a:t>Kırık ve çıkığı olanlar.</a:t>
            </a:r>
          </a:p>
          <a:p>
            <a:pPr marL="742950" lvl="1" indent="-285750">
              <a:spcBef>
                <a:spcPct val="20000"/>
              </a:spcBef>
              <a:buClr>
                <a:srgbClr val="CC0000"/>
              </a:buClr>
              <a:buSzPct val="75000"/>
              <a:buFont typeface="Wingdings" pitchFamily="2" charset="2"/>
              <a:buChar char="Ü"/>
              <a:defRPr/>
            </a:pPr>
            <a:endParaRPr lang="tr-TR" sz="2400" kern="0" dirty="0">
              <a:latin typeface="Arial" pitchFamily="34" charset="0"/>
              <a:cs typeface="Arial" pitchFamily="34" charset="0"/>
            </a:endParaRPr>
          </a:p>
          <a:p>
            <a:pPr marL="342900" indent="-342900">
              <a:spcBef>
                <a:spcPct val="20000"/>
              </a:spcBef>
              <a:buClr>
                <a:srgbClr val="CC0000"/>
              </a:buClr>
              <a:buSzPct val="75000"/>
              <a:buFont typeface="Wingdings" pitchFamily="2" charset="2"/>
              <a:buNone/>
              <a:defRPr/>
            </a:pPr>
            <a:r>
              <a:rPr lang="tr-TR" sz="2400" kern="0" dirty="0">
                <a:solidFill>
                  <a:srgbClr val="CC0000"/>
                </a:solidFill>
                <a:latin typeface="Arial" pitchFamily="34" charset="0"/>
                <a:cs typeface="Arial" pitchFamily="34" charset="0"/>
              </a:rPr>
              <a:t>3.Derecede önceliği olan hasta/yaralılar</a:t>
            </a:r>
            <a:r>
              <a:rPr lang="tr-TR" sz="2400" kern="0" dirty="0">
                <a:latin typeface="Arial" pitchFamily="34" charset="0"/>
                <a:cs typeface="Arial" pitchFamily="34" charset="0"/>
              </a:rPr>
              <a:t> </a:t>
            </a:r>
            <a:r>
              <a:rPr lang="tr-TR" sz="2400" kern="0" dirty="0">
                <a:solidFill>
                  <a:srgbClr val="FF0000"/>
                </a:solidFill>
                <a:latin typeface="Arial" pitchFamily="34" charset="0"/>
                <a:cs typeface="Arial" pitchFamily="34" charset="0"/>
              </a:rPr>
              <a:t>(Hafif)</a:t>
            </a:r>
            <a:endParaRPr lang="tr-TR" sz="2400" u="sng" kern="0" dirty="0">
              <a:latin typeface="Arial" pitchFamily="34" charset="0"/>
              <a:cs typeface="Arial" pitchFamily="34" charset="0"/>
            </a:endParaRPr>
          </a:p>
          <a:p>
            <a:pPr marL="742950" lvl="1" indent="-285750">
              <a:spcBef>
                <a:spcPct val="20000"/>
              </a:spcBef>
              <a:buClr>
                <a:srgbClr val="CC0000"/>
              </a:buClr>
              <a:buSzPct val="75000"/>
              <a:buFont typeface="Wingdings" pitchFamily="2" charset="2"/>
              <a:buChar char="Ü"/>
              <a:defRPr/>
            </a:pPr>
            <a:r>
              <a:rPr lang="tr-TR" sz="2400" kern="0" dirty="0">
                <a:latin typeface="Arial" pitchFamily="34" charset="0"/>
                <a:cs typeface="Arial" pitchFamily="34" charset="0"/>
              </a:rPr>
              <a:t>Sıyrık ve burkulması olanlar, </a:t>
            </a:r>
          </a:p>
          <a:p>
            <a:pPr marL="742950" lvl="1" indent="-285750">
              <a:spcBef>
                <a:spcPct val="20000"/>
              </a:spcBef>
              <a:buClr>
                <a:srgbClr val="CC0000"/>
              </a:buClr>
              <a:buSzPct val="75000"/>
              <a:buFont typeface="Wingdings" pitchFamily="2" charset="2"/>
              <a:buChar char="Ü"/>
              <a:defRPr/>
            </a:pPr>
            <a:r>
              <a:rPr lang="tr-TR" sz="2400" kern="0" dirty="0">
                <a:latin typeface="Arial" pitchFamily="34" charset="0"/>
                <a:cs typeface="Arial" pitchFamily="34" charset="0"/>
              </a:rPr>
              <a:t>Hafif derecede kanaması olanlar,</a:t>
            </a:r>
          </a:p>
          <a:p>
            <a:pPr marL="742950" lvl="1" indent="-285750">
              <a:spcBef>
                <a:spcPct val="20000"/>
              </a:spcBef>
              <a:buClr>
                <a:srgbClr val="CC0000"/>
              </a:buClr>
              <a:buSzPct val="75000"/>
              <a:buFont typeface="Wingdings" pitchFamily="2" charset="2"/>
              <a:buChar char="Ü"/>
              <a:defRPr/>
            </a:pPr>
            <a:r>
              <a:rPr lang="tr-TR" sz="2400" kern="0" dirty="0">
                <a:latin typeface="Arial" pitchFamily="34" charset="0"/>
                <a:cs typeface="Arial" pitchFamily="34" charset="0"/>
              </a:rPr>
              <a:t>Hafif yanığı olanlar.</a:t>
            </a:r>
          </a:p>
          <a:p>
            <a:pPr marL="342900" indent="-342900">
              <a:spcBef>
                <a:spcPct val="20000"/>
              </a:spcBef>
              <a:buClr>
                <a:schemeClr val="bg2"/>
              </a:buClr>
              <a:buSzPct val="75000"/>
              <a:buFont typeface="Wingdings" pitchFamily="2" charset="2"/>
              <a:buChar char="p"/>
              <a:defRPr/>
            </a:pPr>
            <a:endParaRPr lang="tr-TR" sz="2400" kern="0" dirty="0">
              <a:latin typeface="+mn-lt"/>
              <a:cs typeface="+mn-cs"/>
            </a:endParaRPr>
          </a:p>
        </p:txBody>
      </p:sp>
      <p:sp>
        <p:nvSpPr>
          <p:cNvPr id="3" name="Slayt Numarası Yer Tutucusu 2"/>
          <p:cNvSpPr>
            <a:spLocks noGrp="1"/>
          </p:cNvSpPr>
          <p:nvPr>
            <p:ph type="sldNum" sz="quarter" idx="12"/>
          </p:nvPr>
        </p:nvSpPr>
        <p:spPr/>
        <p:txBody>
          <a:bodyPr/>
          <a:lstStyle/>
          <a:p>
            <a:fld id="{F302176B-0E47-46AC-8F43-DAB4B8A37D06}" type="slidenum">
              <a:rPr lang="tr-TR" smtClean="0"/>
              <a:t>60</a:t>
            </a:fld>
            <a:endParaRPr lang="tr-TR"/>
          </a:p>
        </p:txBody>
      </p:sp>
    </p:spTree>
    <p:extLst>
      <p:ext uri="{BB962C8B-B14F-4D97-AF65-F5344CB8AC3E}">
        <p14:creationId xmlns:p14="http://schemas.microsoft.com/office/powerpoint/2010/main" val="28926559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title"/>
          </p:nvPr>
        </p:nvSpPr>
        <p:spPr>
          <a:xfrm>
            <a:off x="914400" y="714375"/>
            <a:ext cx="8229600" cy="1139825"/>
          </a:xfrm>
        </p:spPr>
        <p:txBody>
          <a:bodyPr/>
          <a:lstStyle/>
          <a:p>
            <a:pPr algn="ctr" eaLnBrk="1" hangingPunct="1"/>
            <a:r>
              <a:rPr lang="tr-TR" altLang="tr-TR" sz="3200" b="1">
                <a:solidFill>
                  <a:srgbClr val="CC0000"/>
                </a:solidFill>
                <a:latin typeface="Arial" charset="0"/>
              </a:rPr>
              <a:t>HASTA/YARALININ </a:t>
            </a:r>
            <a:r>
              <a:rPr lang="tr-TR" altLang="tr-TR" sz="3200" b="1">
                <a:solidFill>
                  <a:schemeClr val="tx1"/>
                </a:solidFill>
                <a:latin typeface="Arial" charset="0"/>
              </a:rPr>
              <a:t>İLK</a:t>
            </a:r>
            <a:r>
              <a:rPr lang="tr-TR" altLang="tr-TR" sz="3200" b="1">
                <a:solidFill>
                  <a:srgbClr val="CC0000"/>
                </a:solidFill>
                <a:latin typeface="Arial" charset="0"/>
              </a:rPr>
              <a:t> DEĞERLENDİRME AŞAMALARI</a:t>
            </a:r>
          </a:p>
        </p:txBody>
      </p:sp>
      <p:sp>
        <p:nvSpPr>
          <p:cNvPr id="6147" name="Rectangle 3"/>
          <p:cNvSpPr>
            <a:spLocks noGrp="1" noChangeArrowheads="1"/>
          </p:cNvSpPr>
          <p:nvPr>
            <p:ph type="body" sz="half" idx="1"/>
          </p:nvPr>
        </p:nvSpPr>
        <p:spPr>
          <a:xfrm>
            <a:off x="914400" y="1916113"/>
            <a:ext cx="8229600" cy="4513262"/>
          </a:xfrm>
        </p:spPr>
        <p:txBody>
          <a:bodyPr/>
          <a:lstStyle/>
          <a:p>
            <a:pPr eaLnBrk="1" hangingPunct="1">
              <a:buFont typeface="Wingdings" pitchFamily="2" charset="2"/>
              <a:buNone/>
            </a:pPr>
            <a:endParaRPr lang="tr-TR" altLang="tr-TR" sz="2400">
              <a:latin typeface="Arial" charset="0"/>
            </a:endParaRPr>
          </a:p>
          <a:p>
            <a:pPr eaLnBrk="1" hangingPunct="1">
              <a:buFont typeface="Wingdings" pitchFamily="2" charset="2"/>
              <a:buChar char="Ø"/>
            </a:pPr>
            <a:r>
              <a:rPr lang="tr-TR" altLang="tr-TR" sz="2400" b="1">
                <a:solidFill>
                  <a:srgbClr val="FF1F1F"/>
                </a:solidFill>
                <a:latin typeface="Arial" charset="0"/>
              </a:rPr>
              <a:t>   </a:t>
            </a:r>
            <a:r>
              <a:rPr lang="tr-TR" altLang="tr-TR" sz="2400" b="1" i="1">
                <a:solidFill>
                  <a:srgbClr val="C00000"/>
                </a:solidFill>
                <a:latin typeface="Arial" charset="0"/>
              </a:rPr>
              <a:t>Bilinç Durumunun Değerlendirilmesi</a:t>
            </a:r>
          </a:p>
          <a:p>
            <a:pPr eaLnBrk="1" hangingPunct="1">
              <a:buFont typeface="Wingdings" pitchFamily="2" charset="2"/>
              <a:buNone/>
            </a:pPr>
            <a:endParaRPr lang="tr-TR" altLang="tr-TR" sz="2400" b="1">
              <a:latin typeface="Arial" charset="0"/>
            </a:endParaRPr>
          </a:p>
          <a:p>
            <a:pPr lvl="1" eaLnBrk="1" hangingPunct="1">
              <a:buClr>
                <a:srgbClr val="CC0000"/>
              </a:buClr>
              <a:buFont typeface="Wingdings" pitchFamily="2" charset="2"/>
              <a:buNone/>
            </a:pPr>
            <a:r>
              <a:rPr lang="tr-TR" altLang="tr-TR" b="1">
                <a:solidFill>
                  <a:srgbClr val="C00000"/>
                </a:solidFill>
                <a:latin typeface="Arial" charset="0"/>
              </a:rPr>
              <a:t>Yetişkin ve çocuklarda bilinç kontrolü;</a:t>
            </a:r>
          </a:p>
          <a:p>
            <a:pPr lvl="1" eaLnBrk="1" hangingPunct="1">
              <a:buFont typeface="Wingdings" pitchFamily="2" charset="2"/>
              <a:buNone/>
            </a:pPr>
            <a:r>
              <a:rPr lang="tr-TR" altLang="tr-TR" b="1">
                <a:latin typeface="Arial" charset="0"/>
              </a:rPr>
              <a:t>Omuzlarından dokunarak ve seslenerek,</a:t>
            </a:r>
          </a:p>
          <a:p>
            <a:pPr lvl="1" eaLnBrk="1" hangingPunct="1">
              <a:buFont typeface="Wingdings" pitchFamily="2" charset="2"/>
              <a:buNone/>
            </a:pPr>
            <a:endParaRPr lang="tr-TR" altLang="tr-TR" b="1">
              <a:latin typeface="Arial" charset="0"/>
            </a:endParaRPr>
          </a:p>
          <a:p>
            <a:pPr lvl="1" eaLnBrk="1" hangingPunct="1">
              <a:buClr>
                <a:srgbClr val="CC0000"/>
              </a:buClr>
              <a:buFont typeface="Wingdings" pitchFamily="2" charset="2"/>
              <a:buNone/>
            </a:pPr>
            <a:r>
              <a:rPr lang="tr-TR" altLang="tr-TR" b="1">
                <a:solidFill>
                  <a:srgbClr val="C00000"/>
                </a:solidFill>
                <a:latin typeface="Arial" charset="0"/>
              </a:rPr>
              <a:t>Bebeklerde bilinç kontrolü;</a:t>
            </a:r>
          </a:p>
          <a:p>
            <a:pPr lvl="1" eaLnBrk="1" hangingPunct="1">
              <a:buFont typeface="Wingdings" pitchFamily="2" charset="2"/>
              <a:buNone/>
            </a:pPr>
            <a:r>
              <a:rPr lang="tr-TR" altLang="tr-TR" b="1">
                <a:latin typeface="Arial" charset="0"/>
              </a:rPr>
              <a:t>Bebeğin ayak tabanına vurulması ile yapılır.</a:t>
            </a:r>
          </a:p>
          <a:p>
            <a:pPr eaLnBrk="1" hangingPunct="1">
              <a:buFont typeface="Wingdings" pitchFamily="2" charset="2"/>
              <a:buNone/>
            </a:pPr>
            <a:endParaRPr lang="tr-TR" altLang="tr-TR" sz="2400" b="1">
              <a:latin typeface="Arial" charset="0"/>
            </a:endParaRPr>
          </a:p>
        </p:txBody>
      </p:sp>
      <p:sp>
        <p:nvSpPr>
          <p:cNvPr id="3" name="Slayt Numarası Yer Tutucusu 2"/>
          <p:cNvSpPr>
            <a:spLocks noGrp="1"/>
          </p:cNvSpPr>
          <p:nvPr>
            <p:ph type="sldNum" sz="quarter" idx="12"/>
          </p:nvPr>
        </p:nvSpPr>
        <p:spPr/>
        <p:txBody>
          <a:bodyPr/>
          <a:lstStyle/>
          <a:p>
            <a:pPr>
              <a:defRPr/>
            </a:pPr>
            <a:fld id="{6F428671-D67F-4E47-B9DC-D2E38FEDC148}" type="slidenum">
              <a:rPr lang="tr-TR" smtClean="0"/>
              <a:pPr>
                <a:defRPr/>
              </a:pPr>
              <a:t>61</a:t>
            </a:fld>
            <a:endParaRPr lang="tr-TR"/>
          </a:p>
        </p:txBody>
      </p:sp>
    </p:spTree>
    <p:extLst>
      <p:ext uri="{BB962C8B-B14F-4D97-AF65-F5344CB8AC3E}">
        <p14:creationId xmlns:p14="http://schemas.microsoft.com/office/powerpoint/2010/main" val="3817073362"/>
      </p:ext>
    </p:extLst>
  </p:cSld>
  <p:clrMapOvr>
    <a:masterClrMapping/>
  </p:clrMapOvr>
  <p:transition>
    <p:random/>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title"/>
          </p:nvPr>
        </p:nvSpPr>
        <p:spPr>
          <a:xfrm>
            <a:off x="914400" y="714375"/>
            <a:ext cx="8229600" cy="1139825"/>
          </a:xfrm>
        </p:spPr>
        <p:txBody>
          <a:bodyPr/>
          <a:lstStyle/>
          <a:p>
            <a:pPr algn="ctr" eaLnBrk="1" hangingPunct="1"/>
            <a:r>
              <a:rPr lang="tr-TR" altLang="tr-TR" sz="3200" b="1">
                <a:solidFill>
                  <a:srgbClr val="CC0000"/>
                </a:solidFill>
                <a:latin typeface="Arial" charset="0"/>
              </a:rPr>
              <a:t>HASTA/YARALININ </a:t>
            </a:r>
            <a:r>
              <a:rPr lang="tr-TR" altLang="tr-TR" sz="3200" b="1">
                <a:solidFill>
                  <a:schemeClr val="tx1"/>
                </a:solidFill>
                <a:latin typeface="Arial" charset="0"/>
              </a:rPr>
              <a:t>İLK</a:t>
            </a:r>
            <a:r>
              <a:rPr lang="tr-TR" altLang="tr-TR" sz="3200" b="1">
                <a:solidFill>
                  <a:srgbClr val="CC0000"/>
                </a:solidFill>
                <a:latin typeface="Arial" charset="0"/>
              </a:rPr>
              <a:t> DEĞERLENDİRME AŞAMALARI</a:t>
            </a:r>
          </a:p>
        </p:txBody>
      </p:sp>
      <p:pic>
        <p:nvPicPr>
          <p:cNvPr id="7171" name="Picture 2" descr="C:\Documents and Settings\ozge.akdag\Desktop\İlk Yardım Eğitimci Eğitimi\ilk yardım fotoğrafları\ER1_2713.TI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8375" y="2201863"/>
            <a:ext cx="3095625" cy="465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3" descr="C:\Documents and Settings\ozge.akdag\Desktop\İlk Yardım Eğitimci Eğitimi\ilk yardım fotoğrafları\ER1_2799 copy co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4238625"/>
            <a:ext cx="414337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4" descr="C:\Documents and Settings\ozge.akdag\Desktop\İlk Yardım Eğitimci Eğitimi\ilk yardım fotoğrafları\ER1_285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000250"/>
            <a:ext cx="2860675"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6F428671-D67F-4E47-B9DC-D2E38FEDC148}" type="slidenum">
              <a:rPr lang="tr-TR" smtClean="0"/>
              <a:pPr>
                <a:defRPr/>
              </a:pPr>
              <a:t>62</a:t>
            </a:fld>
            <a:endParaRPr lang="tr-TR"/>
          </a:p>
        </p:txBody>
      </p:sp>
    </p:spTree>
    <p:extLst>
      <p:ext uri="{BB962C8B-B14F-4D97-AF65-F5344CB8AC3E}">
        <p14:creationId xmlns:p14="http://schemas.microsoft.com/office/powerpoint/2010/main" val="4227237621"/>
      </p:ext>
    </p:extLst>
  </p:cSld>
  <p:clrMapOvr>
    <a:masterClrMapping/>
  </p:clrMapOvr>
  <p:transition>
    <p:random/>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2938338"/>
          </a:xfrm>
        </p:spPr>
        <p:txBody>
          <a:bodyPr>
            <a:noAutofit/>
          </a:bodyPr>
          <a:lstStyle/>
          <a:p>
            <a:r>
              <a:rPr lang="tr-TR" altLang="tr-TR" sz="3000" b="1" dirty="0">
                <a:solidFill>
                  <a:srgbClr val="CC0000"/>
                </a:solidFill>
                <a:latin typeface="Arial" charset="0"/>
              </a:rPr>
              <a:t>HASTA/YARALININ </a:t>
            </a:r>
            <a:r>
              <a:rPr lang="tr-TR" altLang="tr-TR" sz="3000" b="1" dirty="0">
                <a:latin typeface="Arial" charset="0"/>
              </a:rPr>
              <a:t>İLK</a:t>
            </a:r>
            <a:r>
              <a:rPr lang="tr-TR" altLang="tr-TR" sz="3000" b="1" dirty="0">
                <a:solidFill>
                  <a:srgbClr val="CC0000"/>
                </a:solidFill>
                <a:latin typeface="Arial" charset="0"/>
              </a:rPr>
              <a:t> DEĞERLENDİRME AŞAMALARI</a:t>
            </a:r>
            <a:br>
              <a:rPr lang="tr-TR" altLang="tr-TR" sz="3000" b="1" dirty="0">
                <a:solidFill>
                  <a:srgbClr val="CC0000"/>
                </a:solidFill>
                <a:latin typeface="Arial" charset="0"/>
              </a:rPr>
            </a:br>
            <a:br>
              <a:rPr lang="tr-TR" altLang="tr-TR" sz="3000" b="1" dirty="0">
                <a:solidFill>
                  <a:srgbClr val="FF0000"/>
                </a:solidFill>
                <a:latin typeface="Calibri" pitchFamily="34" charset="0"/>
                <a:ea typeface="Calibri" pitchFamily="34" charset="0"/>
                <a:cs typeface="Calibri" pitchFamily="34" charset="0"/>
              </a:rPr>
            </a:br>
            <a:r>
              <a:rPr lang="tr-TR" altLang="tr-TR" sz="4000" b="1" dirty="0">
                <a:latin typeface="Calibri" pitchFamily="34" charset="0"/>
                <a:ea typeface="Calibri" pitchFamily="34" charset="0"/>
                <a:cs typeface="Calibri" pitchFamily="34" charset="0"/>
              </a:rPr>
              <a:t>CA</a:t>
            </a:r>
            <a:r>
              <a:rPr lang="en-GB" altLang="tr-TR" sz="4000" b="1" dirty="0">
                <a:latin typeface="Calibri" pitchFamily="34" charset="0"/>
                <a:ea typeface="Calibri" pitchFamily="34" charset="0"/>
                <a:cs typeface="Calibri" pitchFamily="34" charset="0"/>
              </a:rPr>
              <a:t>B BAKISI</a:t>
            </a:r>
            <a:br>
              <a:rPr lang="tr-TR" altLang="tr-TR" sz="4000" b="1" dirty="0">
                <a:latin typeface="Calibri" pitchFamily="34" charset="0"/>
                <a:ea typeface="Calibri" pitchFamily="34" charset="0"/>
                <a:cs typeface="Calibri" pitchFamily="34" charset="0"/>
              </a:rPr>
            </a:br>
            <a:r>
              <a:rPr lang="en-GB" altLang="tr-TR" sz="2800" b="1" dirty="0">
                <a:latin typeface="Calibri" pitchFamily="34" charset="0"/>
                <a:ea typeface="Calibri" pitchFamily="34" charset="0"/>
                <a:cs typeface="Calibri" pitchFamily="34" charset="0"/>
              </a:rPr>
              <a:t>BİLİNCİ </a:t>
            </a:r>
            <a:r>
              <a:rPr lang="tr-TR" altLang="tr-TR" sz="2800" b="1" dirty="0">
                <a:latin typeface="Calibri" pitchFamily="34" charset="0"/>
                <a:ea typeface="Calibri" pitchFamily="34" charset="0"/>
                <a:cs typeface="Calibri" pitchFamily="34" charset="0"/>
              </a:rPr>
              <a:t>OLMAYAN</a:t>
            </a:r>
            <a:r>
              <a:rPr lang="en-GB" altLang="tr-TR" sz="2800" b="1" dirty="0">
                <a:latin typeface="Calibri" pitchFamily="34" charset="0"/>
                <a:ea typeface="Calibri" pitchFamily="34" charset="0"/>
                <a:cs typeface="Calibri" pitchFamily="34" charset="0"/>
              </a:rPr>
              <a:t> HASTAYA YAKLAŞIM</a:t>
            </a:r>
            <a:r>
              <a:rPr lang="tr-TR" altLang="tr-TR" sz="2800" b="1" dirty="0">
                <a:latin typeface="Calibri" pitchFamily="34" charset="0"/>
                <a:ea typeface="Calibri" pitchFamily="34" charset="0"/>
                <a:cs typeface="Calibri" pitchFamily="34" charset="0"/>
              </a:rPr>
              <a:t>DA</a:t>
            </a:r>
            <a:endParaRPr lang="tr-TR" sz="2800" dirty="0"/>
          </a:p>
        </p:txBody>
      </p:sp>
      <p:sp>
        <p:nvSpPr>
          <p:cNvPr id="3" name="İçerik Yer Tutucusu 2"/>
          <p:cNvSpPr>
            <a:spLocks noGrp="1"/>
          </p:cNvSpPr>
          <p:nvPr>
            <p:ph idx="1"/>
          </p:nvPr>
        </p:nvSpPr>
        <p:spPr>
          <a:xfrm>
            <a:off x="457200" y="3068960"/>
            <a:ext cx="8229600" cy="3057203"/>
          </a:xfrm>
        </p:spPr>
        <p:txBody>
          <a:bodyPr/>
          <a:lstStyle/>
          <a:p>
            <a:pPr lvl="2">
              <a:spcBef>
                <a:spcPts val="800"/>
              </a:spcBef>
              <a:buNone/>
              <a:tabLst>
                <a:tab pos="1828800" algn="l"/>
                <a:tab pos="2743200" algn="l"/>
                <a:tab pos="3657600" algn="l"/>
                <a:tab pos="4572000" algn="l"/>
                <a:tab pos="5486400" algn="l"/>
                <a:tab pos="6400800" algn="l"/>
                <a:tab pos="7315200" algn="l"/>
                <a:tab pos="8229600" algn="l"/>
                <a:tab pos="9144000" algn="l"/>
                <a:tab pos="10058400" algn="l"/>
              </a:tabLst>
            </a:pPr>
            <a:endParaRPr lang="tr-TR" altLang="tr-TR" sz="3600" b="1" dirty="0">
              <a:latin typeface="Calibri" pitchFamily="34" charset="0"/>
              <a:ea typeface="Calibri" pitchFamily="34" charset="0"/>
              <a:cs typeface="Calibri" pitchFamily="34" charset="0"/>
            </a:endParaRPr>
          </a:p>
          <a:p>
            <a:pPr lvl="2">
              <a:spcBef>
                <a:spcPts val="800"/>
              </a:spcBef>
              <a:buNone/>
              <a:tabLst>
                <a:tab pos="1828800" algn="l"/>
                <a:tab pos="2743200" algn="l"/>
                <a:tab pos="3657600" algn="l"/>
                <a:tab pos="4572000" algn="l"/>
                <a:tab pos="5486400" algn="l"/>
                <a:tab pos="6400800" algn="l"/>
                <a:tab pos="7315200" algn="l"/>
                <a:tab pos="8229600" algn="l"/>
                <a:tab pos="9144000" algn="l"/>
                <a:tab pos="10058400" algn="l"/>
              </a:tabLst>
            </a:pPr>
            <a:r>
              <a:rPr lang="en-GB" altLang="tr-TR" sz="3600" b="1" dirty="0">
                <a:latin typeface="Calibri" pitchFamily="34" charset="0"/>
                <a:ea typeface="Calibri" pitchFamily="34" charset="0"/>
                <a:cs typeface="Calibri" pitchFamily="34" charset="0"/>
              </a:rPr>
              <a:t>C – </a:t>
            </a:r>
            <a:r>
              <a:rPr lang="en-GB" altLang="tr-TR" sz="3600" dirty="0">
                <a:latin typeface="Calibri" pitchFamily="34" charset="0"/>
                <a:ea typeface="Calibri" pitchFamily="34" charset="0"/>
                <a:cs typeface="Calibri" pitchFamily="34" charset="0"/>
              </a:rPr>
              <a:t>C</a:t>
            </a:r>
            <a:r>
              <a:rPr lang="tr-TR" altLang="tr-TR" sz="3600" dirty="0" err="1">
                <a:latin typeface="Calibri" pitchFamily="34" charset="0"/>
                <a:ea typeface="Calibri" pitchFamily="34" charset="0"/>
                <a:cs typeface="Calibri" pitchFamily="34" charset="0"/>
              </a:rPr>
              <a:t>irculation</a:t>
            </a:r>
            <a:r>
              <a:rPr lang="tr-TR" altLang="tr-TR" sz="3600" dirty="0">
                <a:latin typeface="Calibri" pitchFamily="34" charset="0"/>
                <a:ea typeface="Calibri" pitchFamily="34" charset="0"/>
                <a:cs typeface="Calibri" pitchFamily="34" charset="0"/>
              </a:rPr>
              <a:t>(dolaşım) </a:t>
            </a:r>
            <a:endParaRPr lang="en-GB" altLang="tr-TR" sz="3600" dirty="0">
              <a:latin typeface="Calibri" pitchFamily="34" charset="0"/>
              <a:ea typeface="Calibri" pitchFamily="34" charset="0"/>
              <a:cs typeface="Calibri" pitchFamily="34" charset="0"/>
            </a:endParaRPr>
          </a:p>
          <a:p>
            <a:pPr lvl="2">
              <a:spcBef>
                <a:spcPts val="800"/>
              </a:spcBef>
              <a:buNone/>
              <a:tabLst>
                <a:tab pos="1828800" algn="l"/>
                <a:tab pos="2743200" algn="l"/>
                <a:tab pos="3657600" algn="l"/>
                <a:tab pos="4572000" algn="l"/>
                <a:tab pos="5486400" algn="l"/>
                <a:tab pos="6400800" algn="l"/>
                <a:tab pos="7315200" algn="l"/>
                <a:tab pos="8229600" algn="l"/>
                <a:tab pos="9144000" algn="l"/>
                <a:tab pos="10058400" algn="l"/>
              </a:tabLst>
            </a:pPr>
            <a:r>
              <a:rPr lang="en-GB" altLang="tr-TR" sz="3600" b="1" dirty="0">
                <a:latin typeface="Calibri" pitchFamily="34" charset="0"/>
                <a:ea typeface="Calibri" pitchFamily="34" charset="0"/>
                <a:cs typeface="Calibri" pitchFamily="34" charset="0"/>
              </a:rPr>
              <a:t>A</a:t>
            </a:r>
            <a:r>
              <a:rPr lang="en-GB" altLang="tr-TR" sz="3600" dirty="0">
                <a:latin typeface="Calibri" pitchFamily="34" charset="0"/>
                <a:ea typeface="Calibri" pitchFamily="34" charset="0"/>
                <a:cs typeface="Calibri" pitchFamily="34" charset="0"/>
              </a:rPr>
              <a:t> – A</a:t>
            </a:r>
            <a:r>
              <a:rPr lang="tr-TR" altLang="tr-TR" sz="3600" dirty="0" err="1">
                <a:latin typeface="Calibri" pitchFamily="34" charset="0"/>
                <a:ea typeface="Calibri" pitchFamily="34" charset="0"/>
                <a:cs typeface="Calibri" pitchFamily="34" charset="0"/>
              </a:rPr>
              <a:t>irway</a:t>
            </a:r>
            <a:r>
              <a:rPr lang="tr-TR" altLang="tr-TR" sz="3600" dirty="0">
                <a:latin typeface="Calibri" pitchFamily="34" charset="0"/>
                <a:ea typeface="Calibri" pitchFamily="34" charset="0"/>
                <a:cs typeface="Calibri" pitchFamily="34" charset="0"/>
              </a:rPr>
              <a:t>(hava yolu)</a:t>
            </a:r>
            <a:endParaRPr lang="en-GB" altLang="tr-TR" sz="3600" dirty="0">
              <a:latin typeface="Calibri" pitchFamily="34" charset="0"/>
              <a:ea typeface="Calibri" pitchFamily="34" charset="0"/>
              <a:cs typeface="Calibri" pitchFamily="34" charset="0"/>
            </a:endParaRPr>
          </a:p>
          <a:p>
            <a:pPr lvl="2">
              <a:spcBef>
                <a:spcPts val="800"/>
              </a:spcBef>
              <a:buNone/>
              <a:tabLst>
                <a:tab pos="1828800" algn="l"/>
                <a:tab pos="2743200" algn="l"/>
                <a:tab pos="3657600" algn="l"/>
                <a:tab pos="4572000" algn="l"/>
                <a:tab pos="5486400" algn="l"/>
                <a:tab pos="6400800" algn="l"/>
                <a:tab pos="7315200" algn="l"/>
                <a:tab pos="8229600" algn="l"/>
                <a:tab pos="9144000" algn="l"/>
                <a:tab pos="10058400" algn="l"/>
              </a:tabLst>
            </a:pPr>
            <a:r>
              <a:rPr lang="en-GB" altLang="tr-TR" sz="3600" b="1" dirty="0">
                <a:latin typeface="Calibri" pitchFamily="34" charset="0"/>
                <a:ea typeface="Calibri" pitchFamily="34" charset="0"/>
                <a:cs typeface="Calibri" pitchFamily="34" charset="0"/>
              </a:rPr>
              <a:t>B</a:t>
            </a:r>
            <a:r>
              <a:rPr lang="en-GB" altLang="tr-TR" sz="3600" dirty="0">
                <a:latin typeface="Calibri" pitchFamily="34" charset="0"/>
                <a:ea typeface="Calibri" pitchFamily="34" charset="0"/>
                <a:cs typeface="Calibri" pitchFamily="34" charset="0"/>
              </a:rPr>
              <a:t> – B</a:t>
            </a:r>
            <a:r>
              <a:rPr lang="tr-TR" altLang="tr-TR" sz="3600" dirty="0" err="1">
                <a:latin typeface="Calibri" pitchFamily="34" charset="0"/>
                <a:ea typeface="Calibri" pitchFamily="34" charset="0"/>
                <a:cs typeface="Calibri" pitchFamily="34" charset="0"/>
              </a:rPr>
              <a:t>reathing</a:t>
            </a:r>
            <a:r>
              <a:rPr lang="tr-TR" altLang="tr-TR" sz="3600" dirty="0">
                <a:latin typeface="Calibri" pitchFamily="34" charset="0"/>
                <a:ea typeface="Calibri" pitchFamily="34" charset="0"/>
                <a:cs typeface="Calibri" pitchFamily="34" charset="0"/>
              </a:rPr>
              <a:t>(solunum)</a:t>
            </a:r>
            <a:endParaRPr lang="en-GB" altLang="tr-TR" sz="3600" dirty="0">
              <a:latin typeface="Calibri" pitchFamily="34" charset="0"/>
              <a:ea typeface="Calibri" pitchFamily="34" charset="0"/>
              <a:cs typeface="Calibri" pitchFamily="34" charset="0"/>
            </a:endParaRPr>
          </a:p>
          <a:p>
            <a:pPr lvl="2">
              <a:buNone/>
              <a:tabLst>
                <a:tab pos="1828800" algn="l"/>
                <a:tab pos="2743200" algn="l"/>
                <a:tab pos="3657600" algn="l"/>
                <a:tab pos="4572000" algn="l"/>
                <a:tab pos="5486400" algn="l"/>
                <a:tab pos="6400800" algn="l"/>
                <a:tab pos="7315200" algn="l"/>
                <a:tab pos="8229600" algn="l"/>
                <a:tab pos="9144000" algn="l"/>
                <a:tab pos="10058400" algn="l"/>
              </a:tabLst>
            </a:pPr>
            <a:endParaRPr lang="en-GB" altLang="tr-TR" sz="3600" dirty="0">
              <a:latin typeface="Calibri" pitchFamily="34" charset="0"/>
              <a:ea typeface="Calibri" pitchFamily="34" charset="0"/>
              <a:cs typeface="Calibri" pitchFamily="34" charset="0"/>
            </a:endParaRPr>
          </a:p>
          <a:p>
            <a:pPr>
              <a:buClr>
                <a:srgbClr val="000000"/>
              </a:buClr>
              <a:buNone/>
              <a:tabLst>
                <a:tab pos="1828800" algn="l"/>
                <a:tab pos="2743200" algn="l"/>
                <a:tab pos="3657600" algn="l"/>
                <a:tab pos="4572000" algn="l"/>
                <a:tab pos="5486400" algn="l"/>
                <a:tab pos="6400800" algn="l"/>
                <a:tab pos="7315200" algn="l"/>
                <a:tab pos="8229600" algn="l"/>
                <a:tab pos="9144000" algn="l"/>
                <a:tab pos="10058400" algn="l"/>
              </a:tabLst>
            </a:pPr>
            <a:endParaRPr lang="en-GB" altLang="tr-TR" sz="3600" dirty="0">
              <a:latin typeface="Calibri" pitchFamily="34" charset="0"/>
              <a:ea typeface="Calibri" pitchFamily="34" charset="0"/>
              <a:cs typeface="Calibri" pitchFamily="34" charset="0"/>
            </a:endParaRPr>
          </a:p>
          <a:p>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t>63</a:t>
            </a:fld>
            <a:endParaRPr lang="tr-TR"/>
          </a:p>
        </p:txBody>
      </p:sp>
    </p:spTree>
    <p:extLst>
      <p:ext uri="{BB962C8B-B14F-4D97-AF65-F5344CB8AC3E}">
        <p14:creationId xmlns:p14="http://schemas.microsoft.com/office/powerpoint/2010/main" val="26665578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539750" y="549275"/>
            <a:ext cx="8001000" cy="604838"/>
          </a:xfrm>
        </p:spPr>
        <p:txBody>
          <a:bodyPr>
            <a:normAutofit fontScale="90000"/>
          </a:bodyPr>
          <a:lstStyle/>
          <a:p>
            <a:pPr eaLnBrk="1" hangingPunct="1"/>
            <a:r>
              <a:rPr lang="tr-TR" altLang="tr-TR" sz="4900" b="1">
                <a:solidFill>
                  <a:srgbClr val="FF0000"/>
                </a:solidFill>
                <a:latin typeface="Calibri" pitchFamily="34" charset="0"/>
                <a:ea typeface="Calibri" pitchFamily="34" charset="0"/>
                <a:cs typeface="Calibri" pitchFamily="34" charset="0"/>
              </a:rPr>
              <a:t>Yaş Grupları</a:t>
            </a:r>
          </a:p>
        </p:txBody>
      </p:sp>
      <p:sp>
        <p:nvSpPr>
          <p:cNvPr id="30723" name="Rectangle 3"/>
          <p:cNvSpPr>
            <a:spLocks noGrp="1" noChangeArrowheads="1"/>
          </p:cNvSpPr>
          <p:nvPr>
            <p:ph idx="1"/>
          </p:nvPr>
        </p:nvSpPr>
        <p:spPr>
          <a:xfrm>
            <a:off x="539750" y="908050"/>
            <a:ext cx="8604250" cy="4267200"/>
          </a:xfrm>
        </p:spPr>
        <p:txBody>
          <a:bodyPr/>
          <a:lstStyle/>
          <a:p>
            <a:pPr marL="0" indent="0" eaLnBrk="1" hangingPunct="1">
              <a:lnSpc>
                <a:spcPct val="90000"/>
              </a:lnSpc>
              <a:buClrTx/>
              <a:buFont typeface="Symbol" pitchFamily="18" charset="2"/>
              <a:buNone/>
            </a:pPr>
            <a:endParaRPr lang="tr-TR" altLang="tr-TR" sz="2800" dirty="0">
              <a:solidFill>
                <a:schemeClr val="tx1"/>
              </a:solidFill>
            </a:endParaRPr>
          </a:p>
          <a:p>
            <a:pPr marL="0" indent="0" eaLnBrk="1" hangingPunct="1">
              <a:lnSpc>
                <a:spcPct val="90000"/>
              </a:lnSpc>
              <a:buClrTx/>
              <a:buFont typeface="Symbol" pitchFamily="18" charset="2"/>
              <a:buNone/>
            </a:pPr>
            <a:endParaRPr lang="tr-TR" altLang="tr-TR" sz="2800" dirty="0">
              <a:solidFill>
                <a:schemeClr val="tx1"/>
              </a:solidFill>
              <a:latin typeface="Calibri" pitchFamily="34" charset="0"/>
              <a:ea typeface="Calibri" pitchFamily="34" charset="0"/>
              <a:cs typeface="Calibri" pitchFamily="34" charset="0"/>
            </a:endParaRPr>
          </a:p>
          <a:p>
            <a:pPr marL="0" indent="0" eaLnBrk="1" hangingPunct="1">
              <a:lnSpc>
                <a:spcPct val="90000"/>
              </a:lnSpc>
              <a:buClrTx/>
              <a:buFont typeface="Wingdings" pitchFamily="2" charset="2"/>
              <a:buChar char="Ø"/>
            </a:pPr>
            <a:r>
              <a:rPr lang="tr-TR" altLang="tr-TR" sz="3600" dirty="0">
                <a:solidFill>
                  <a:schemeClr val="tx1"/>
                </a:solidFill>
                <a:latin typeface="Calibri" pitchFamily="34" charset="0"/>
                <a:ea typeface="Calibri" pitchFamily="34" charset="0"/>
                <a:cs typeface="Calibri" pitchFamily="34" charset="0"/>
              </a:rPr>
              <a:t>8 yaş üstü erişkin.</a:t>
            </a:r>
          </a:p>
          <a:p>
            <a:pPr marL="0" indent="0" eaLnBrk="1" hangingPunct="1">
              <a:lnSpc>
                <a:spcPct val="90000"/>
              </a:lnSpc>
              <a:buClrTx/>
              <a:buFont typeface="Wingdings" pitchFamily="2" charset="2"/>
              <a:buChar char="Ø"/>
            </a:pPr>
            <a:endParaRPr lang="tr-TR" altLang="tr-TR" sz="3600" dirty="0">
              <a:solidFill>
                <a:schemeClr val="tx1"/>
              </a:solidFill>
              <a:latin typeface="Calibri" pitchFamily="34" charset="0"/>
              <a:ea typeface="Calibri" pitchFamily="34" charset="0"/>
              <a:cs typeface="Calibri" pitchFamily="34" charset="0"/>
            </a:endParaRPr>
          </a:p>
          <a:p>
            <a:pPr marL="0" indent="0" eaLnBrk="1" hangingPunct="1">
              <a:lnSpc>
                <a:spcPct val="90000"/>
              </a:lnSpc>
              <a:buClrTx/>
              <a:buFont typeface="Wingdings" pitchFamily="2" charset="2"/>
              <a:buChar char="Ø"/>
            </a:pPr>
            <a:r>
              <a:rPr lang="tr-TR" altLang="tr-TR" sz="3600" dirty="0">
                <a:solidFill>
                  <a:schemeClr val="tx1"/>
                </a:solidFill>
                <a:latin typeface="Calibri" pitchFamily="34" charset="0"/>
                <a:ea typeface="Calibri" pitchFamily="34" charset="0"/>
                <a:cs typeface="Calibri" pitchFamily="34" charset="0"/>
              </a:rPr>
              <a:t>1 - 8 yaş arası çocuk.</a:t>
            </a:r>
          </a:p>
          <a:p>
            <a:pPr marL="0" indent="0" eaLnBrk="1" hangingPunct="1">
              <a:lnSpc>
                <a:spcPct val="90000"/>
              </a:lnSpc>
              <a:buClrTx/>
              <a:buFont typeface="Wingdings" pitchFamily="2" charset="2"/>
              <a:buChar char="Ø"/>
            </a:pPr>
            <a:endParaRPr lang="tr-TR" altLang="tr-TR" sz="3600" dirty="0">
              <a:solidFill>
                <a:schemeClr val="tx1"/>
              </a:solidFill>
              <a:latin typeface="Calibri" pitchFamily="34" charset="0"/>
              <a:ea typeface="Calibri" pitchFamily="34" charset="0"/>
              <a:cs typeface="Calibri" pitchFamily="34" charset="0"/>
            </a:endParaRPr>
          </a:p>
          <a:p>
            <a:pPr marL="0" indent="0" eaLnBrk="1" hangingPunct="1">
              <a:lnSpc>
                <a:spcPct val="90000"/>
              </a:lnSpc>
              <a:buClrTx/>
              <a:buFont typeface="Wingdings" pitchFamily="2" charset="2"/>
              <a:buChar char="Ø"/>
            </a:pPr>
            <a:r>
              <a:rPr lang="tr-TR" altLang="tr-TR" sz="3600" dirty="0">
                <a:solidFill>
                  <a:schemeClr val="tx1"/>
                </a:solidFill>
                <a:latin typeface="Calibri" pitchFamily="34" charset="0"/>
                <a:ea typeface="Calibri" pitchFamily="34" charset="0"/>
                <a:cs typeface="Calibri" pitchFamily="34" charset="0"/>
              </a:rPr>
              <a:t>1 yaş ve altı bebek.</a:t>
            </a:r>
          </a:p>
        </p:txBody>
      </p:sp>
      <p:sp>
        <p:nvSpPr>
          <p:cNvPr id="30724" name="5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4000">
                <a:solidFill>
                  <a:schemeClr val="bg1"/>
                </a:solidFill>
                <a:latin typeface="Times New Roman" pitchFamily="18" charset="0"/>
              </a:defRPr>
            </a:lvl1pPr>
            <a:lvl2pPr marL="742950" indent="-285750">
              <a:defRPr sz="4000">
                <a:solidFill>
                  <a:schemeClr val="bg1"/>
                </a:solidFill>
                <a:latin typeface="Times New Roman" pitchFamily="18" charset="0"/>
              </a:defRPr>
            </a:lvl2pPr>
            <a:lvl3pPr marL="1143000" indent="-228600">
              <a:defRPr sz="4000">
                <a:solidFill>
                  <a:schemeClr val="bg1"/>
                </a:solidFill>
                <a:latin typeface="Times New Roman" pitchFamily="18" charset="0"/>
              </a:defRPr>
            </a:lvl3pPr>
            <a:lvl4pPr marL="1600200" indent="-228600">
              <a:defRPr sz="4000">
                <a:solidFill>
                  <a:schemeClr val="bg1"/>
                </a:solidFill>
                <a:latin typeface="Times New Roman" pitchFamily="18" charset="0"/>
              </a:defRPr>
            </a:lvl4pPr>
            <a:lvl5pPr marL="2057400" indent="-228600">
              <a:defRPr sz="4000">
                <a:solidFill>
                  <a:schemeClr val="bg1"/>
                </a:solidFill>
                <a:latin typeface="Times New Roman" pitchFamily="18" charset="0"/>
              </a:defRPr>
            </a:lvl5pPr>
            <a:lvl6pPr marL="2514600" indent="-228600" eaLnBrk="0" fontAlgn="base" hangingPunct="0">
              <a:spcBef>
                <a:spcPct val="0"/>
              </a:spcBef>
              <a:spcAft>
                <a:spcPct val="0"/>
              </a:spcAft>
              <a:defRPr sz="4000">
                <a:solidFill>
                  <a:schemeClr val="bg1"/>
                </a:solidFill>
                <a:latin typeface="Times New Roman" pitchFamily="18" charset="0"/>
              </a:defRPr>
            </a:lvl6pPr>
            <a:lvl7pPr marL="2971800" indent="-228600" eaLnBrk="0" fontAlgn="base" hangingPunct="0">
              <a:spcBef>
                <a:spcPct val="0"/>
              </a:spcBef>
              <a:spcAft>
                <a:spcPct val="0"/>
              </a:spcAft>
              <a:defRPr sz="4000">
                <a:solidFill>
                  <a:schemeClr val="bg1"/>
                </a:solidFill>
                <a:latin typeface="Times New Roman" pitchFamily="18" charset="0"/>
              </a:defRPr>
            </a:lvl7pPr>
            <a:lvl8pPr marL="3429000" indent="-228600" eaLnBrk="0" fontAlgn="base" hangingPunct="0">
              <a:spcBef>
                <a:spcPct val="0"/>
              </a:spcBef>
              <a:spcAft>
                <a:spcPct val="0"/>
              </a:spcAft>
              <a:defRPr sz="4000">
                <a:solidFill>
                  <a:schemeClr val="bg1"/>
                </a:solidFill>
                <a:latin typeface="Times New Roman" pitchFamily="18" charset="0"/>
              </a:defRPr>
            </a:lvl8pPr>
            <a:lvl9pPr marL="3886200" indent="-228600" eaLnBrk="0" fontAlgn="base" hangingPunct="0">
              <a:spcBef>
                <a:spcPct val="0"/>
              </a:spcBef>
              <a:spcAft>
                <a:spcPct val="0"/>
              </a:spcAft>
              <a:defRPr sz="4000">
                <a:solidFill>
                  <a:schemeClr val="bg1"/>
                </a:solidFill>
                <a:latin typeface="Times New Roman" pitchFamily="18" charset="0"/>
              </a:defRPr>
            </a:lvl9pPr>
          </a:lstStyle>
          <a:p>
            <a:pPr eaLnBrk="1" hangingPunct="1"/>
            <a:fld id="{137E4082-D32D-48C8-A630-988ADF04D16E}" type="slidenum">
              <a:rPr lang="tr-TR" altLang="tr-TR" sz="1400" smtClean="0">
                <a:solidFill>
                  <a:schemeClr val="tx1"/>
                </a:solidFill>
                <a:latin typeface="Arial" charset="0"/>
              </a:rPr>
              <a:pPr eaLnBrk="1" hangingPunct="1"/>
              <a:t>64</a:t>
            </a:fld>
            <a:endParaRPr lang="tr-TR" altLang="tr-TR" sz="1400">
              <a:solidFill>
                <a:schemeClr val="tx1"/>
              </a:solidFill>
              <a:latin typeface="Arial" charset="0"/>
            </a:endParaRPr>
          </a:p>
        </p:txBody>
      </p:sp>
    </p:spTree>
    <p:extLst>
      <p:ext uri="{BB962C8B-B14F-4D97-AF65-F5344CB8AC3E}">
        <p14:creationId xmlns:p14="http://schemas.microsoft.com/office/powerpoint/2010/main" val="39511729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Slayt Numarası Yer Tutucusu"/>
          <p:cNvSpPr txBox="1">
            <a:spLocks noGrp="1"/>
          </p:cNvSpPr>
          <p:nvPr/>
        </p:nvSpPr>
        <p:spPr bwMode="auto">
          <a:xfrm>
            <a:off x="6553200" y="6245225"/>
            <a:ext cx="1981200" cy="476250"/>
          </a:xfrm>
          <a:prstGeom prst="rect">
            <a:avLst/>
          </a:prstGeom>
          <a:noFill/>
          <a:ln>
            <a:miter lim="800000"/>
            <a:headEnd/>
            <a:tailEnd/>
          </a:ln>
        </p:spPr>
        <p:txBody>
          <a:bodyPr/>
          <a:lstStyle/>
          <a:p>
            <a:pPr algn="r">
              <a:defRPr/>
            </a:pPr>
            <a:fld id="{C4E05644-55C8-43CA-B762-BB42B89EF427}" type="slidenum">
              <a:rPr lang="tr-TR" sz="1200">
                <a:latin typeface="+mn-lt"/>
              </a:rPr>
              <a:pPr algn="r">
                <a:defRPr/>
              </a:pPr>
              <a:t>65</a:t>
            </a:fld>
            <a:endParaRPr lang="tr-TR" sz="1200">
              <a:latin typeface="+mn-lt"/>
            </a:endParaRPr>
          </a:p>
        </p:txBody>
      </p:sp>
      <p:sp>
        <p:nvSpPr>
          <p:cNvPr id="31747" name="Rectangle 2"/>
          <p:cNvSpPr>
            <a:spLocks noGrp="1" noChangeArrowheads="1"/>
          </p:cNvSpPr>
          <p:nvPr>
            <p:ph type="title" idx="4294967295"/>
          </p:nvPr>
        </p:nvSpPr>
        <p:spPr>
          <a:xfrm>
            <a:off x="0" y="188913"/>
            <a:ext cx="9144000" cy="1368425"/>
          </a:xfrm>
        </p:spPr>
        <p:txBody>
          <a:bodyPr/>
          <a:lstStyle/>
          <a:p>
            <a:pPr eaLnBrk="1" hangingPunct="1"/>
            <a:r>
              <a:rPr lang="tr-TR" altLang="tr-TR" sz="3600" b="1" dirty="0">
                <a:solidFill>
                  <a:srgbClr val="FF0000"/>
                </a:solidFill>
                <a:latin typeface="Calibri" pitchFamily="34" charset="0"/>
                <a:ea typeface="Calibri" pitchFamily="34" charset="0"/>
                <a:cs typeface="Calibri" pitchFamily="34" charset="0"/>
              </a:rPr>
              <a:t>C = Dolaşım Kontrolü ve Kompresyon</a:t>
            </a:r>
            <a:br>
              <a:rPr lang="tr-TR" altLang="tr-TR" sz="3600" b="1" dirty="0">
                <a:solidFill>
                  <a:srgbClr val="FF0000"/>
                </a:solidFill>
                <a:latin typeface="Calibri" pitchFamily="34" charset="0"/>
                <a:ea typeface="Calibri" pitchFamily="34" charset="0"/>
                <a:cs typeface="Calibri" pitchFamily="34" charset="0"/>
              </a:rPr>
            </a:br>
            <a:r>
              <a:rPr lang="tr-TR" altLang="tr-TR" sz="3600" b="1" dirty="0">
                <a:solidFill>
                  <a:srgbClr val="FF0000"/>
                </a:solidFill>
                <a:latin typeface="Calibri" pitchFamily="34" charset="0"/>
                <a:ea typeface="Calibri" pitchFamily="34" charset="0"/>
                <a:cs typeface="Calibri" pitchFamily="34" charset="0"/>
              </a:rPr>
              <a:t>(CİRCULATİON) </a:t>
            </a:r>
          </a:p>
        </p:txBody>
      </p:sp>
      <p:sp>
        <p:nvSpPr>
          <p:cNvPr id="31748" name="Rectangle 3"/>
          <p:cNvSpPr>
            <a:spLocks noGrp="1" noChangeArrowheads="1"/>
          </p:cNvSpPr>
          <p:nvPr>
            <p:ph type="body" idx="4294967295"/>
          </p:nvPr>
        </p:nvSpPr>
        <p:spPr>
          <a:xfrm>
            <a:off x="250825" y="2060575"/>
            <a:ext cx="8283575" cy="3744913"/>
          </a:xfrm>
        </p:spPr>
        <p:txBody>
          <a:bodyPr/>
          <a:lstStyle/>
          <a:p>
            <a:pPr eaLnBrk="1" hangingPunct="1">
              <a:lnSpc>
                <a:spcPct val="60000"/>
              </a:lnSpc>
              <a:buClrTx/>
              <a:buFont typeface="Wingdings" pitchFamily="2" charset="2"/>
              <a:buChar char="Ø"/>
            </a:pPr>
            <a:r>
              <a:rPr lang="tr-TR" altLang="tr-TR" sz="2600" dirty="0">
                <a:solidFill>
                  <a:schemeClr val="tx1"/>
                </a:solidFill>
                <a:latin typeface="Calibri" pitchFamily="34" charset="0"/>
                <a:ea typeface="Calibri" pitchFamily="34" charset="0"/>
                <a:cs typeface="Calibri" pitchFamily="34" charset="0"/>
              </a:rPr>
              <a:t>Dolaşımın kontrolü </a:t>
            </a:r>
            <a:r>
              <a:rPr lang="tr-TR" altLang="tr-TR" sz="2600" b="1" dirty="0">
                <a:solidFill>
                  <a:schemeClr val="tx1"/>
                </a:solidFill>
                <a:latin typeface="Calibri" pitchFamily="34" charset="0"/>
                <a:ea typeface="Calibri" pitchFamily="34" charset="0"/>
                <a:cs typeface="Calibri" pitchFamily="34" charset="0"/>
              </a:rPr>
              <a:t>5-10 </a:t>
            </a:r>
            <a:r>
              <a:rPr lang="tr-TR" altLang="tr-TR" sz="2600" b="1" dirty="0" err="1">
                <a:solidFill>
                  <a:schemeClr val="tx1"/>
                </a:solidFill>
                <a:latin typeface="Calibri" pitchFamily="34" charset="0"/>
                <a:ea typeface="Calibri" pitchFamily="34" charset="0"/>
                <a:cs typeface="Calibri" pitchFamily="34" charset="0"/>
              </a:rPr>
              <a:t>sn’</a:t>
            </a:r>
            <a:r>
              <a:rPr lang="tr-TR" altLang="tr-TR" sz="2600" dirty="0" err="1">
                <a:solidFill>
                  <a:schemeClr val="tx1"/>
                </a:solidFill>
                <a:latin typeface="Calibri" pitchFamily="34" charset="0"/>
                <a:ea typeface="Calibri" pitchFamily="34" charset="0"/>
                <a:cs typeface="Calibri" pitchFamily="34" charset="0"/>
              </a:rPr>
              <a:t>de</a:t>
            </a:r>
            <a:r>
              <a:rPr lang="tr-TR" altLang="tr-TR" sz="2600" dirty="0">
                <a:solidFill>
                  <a:schemeClr val="tx1"/>
                </a:solidFill>
                <a:latin typeface="Calibri" pitchFamily="34" charset="0"/>
                <a:ea typeface="Calibri" pitchFamily="34" charset="0"/>
                <a:cs typeface="Calibri" pitchFamily="34" charset="0"/>
              </a:rPr>
              <a:t> tamamlanmalı.</a:t>
            </a:r>
          </a:p>
          <a:p>
            <a:pPr eaLnBrk="1" hangingPunct="1">
              <a:lnSpc>
                <a:spcPct val="80000"/>
              </a:lnSpc>
              <a:buClrTx/>
              <a:buFont typeface="Wingdings" pitchFamily="2" charset="2"/>
              <a:buChar char="Ø"/>
            </a:pPr>
            <a:endParaRPr lang="tr-TR" altLang="tr-TR" sz="2600" dirty="0">
              <a:solidFill>
                <a:schemeClr val="tx1"/>
              </a:solidFill>
              <a:latin typeface="Calibri" pitchFamily="34" charset="0"/>
              <a:ea typeface="Calibri" pitchFamily="34" charset="0"/>
              <a:cs typeface="Calibri" pitchFamily="34" charset="0"/>
            </a:endParaRPr>
          </a:p>
          <a:p>
            <a:pPr eaLnBrk="1" hangingPunct="1">
              <a:lnSpc>
                <a:spcPct val="80000"/>
              </a:lnSpc>
              <a:buClrTx/>
              <a:buFont typeface="Wingdings" pitchFamily="2" charset="2"/>
              <a:buChar char="Ø"/>
            </a:pPr>
            <a:r>
              <a:rPr lang="tr-TR" altLang="tr-TR" sz="2600" dirty="0">
                <a:solidFill>
                  <a:schemeClr val="tx1"/>
                </a:solidFill>
                <a:latin typeface="Calibri" pitchFamily="34" charset="0"/>
                <a:ea typeface="Calibri" pitchFamily="34" charset="0"/>
                <a:cs typeface="Calibri" pitchFamily="34" charset="0"/>
              </a:rPr>
              <a:t>Yetişkin ve Çocukta </a:t>
            </a:r>
            <a:r>
              <a:rPr lang="tr-TR" altLang="tr-TR" sz="2600" b="1" dirty="0" err="1">
                <a:solidFill>
                  <a:schemeClr val="tx1"/>
                </a:solidFill>
                <a:latin typeface="Calibri" pitchFamily="34" charset="0"/>
                <a:ea typeface="Calibri" pitchFamily="34" charset="0"/>
                <a:cs typeface="Calibri" pitchFamily="34" charset="0"/>
              </a:rPr>
              <a:t>Karotis</a:t>
            </a:r>
            <a:r>
              <a:rPr lang="tr-TR" altLang="tr-TR" sz="2600" dirty="0">
                <a:solidFill>
                  <a:schemeClr val="tx1"/>
                </a:solidFill>
                <a:latin typeface="Calibri" pitchFamily="34" charset="0"/>
                <a:ea typeface="Calibri" pitchFamily="34" charset="0"/>
                <a:cs typeface="Calibri" pitchFamily="34" charset="0"/>
              </a:rPr>
              <a:t> nabızdan.</a:t>
            </a:r>
          </a:p>
          <a:p>
            <a:pPr eaLnBrk="1" hangingPunct="1">
              <a:lnSpc>
                <a:spcPct val="80000"/>
              </a:lnSpc>
              <a:buClrTx/>
              <a:buFont typeface="Wingdings" pitchFamily="2" charset="2"/>
              <a:buChar char="Ø"/>
            </a:pPr>
            <a:endParaRPr lang="tr-TR" altLang="tr-TR" sz="2600" dirty="0">
              <a:solidFill>
                <a:schemeClr val="tx1"/>
              </a:solidFill>
              <a:latin typeface="Calibri" pitchFamily="34" charset="0"/>
              <a:ea typeface="Calibri" pitchFamily="34" charset="0"/>
              <a:cs typeface="Calibri" pitchFamily="34" charset="0"/>
            </a:endParaRPr>
          </a:p>
          <a:p>
            <a:pPr eaLnBrk="1" hangingPunct="1">
              <a:lnSpc>
                <a:spcPct val="80000"/>
              </a:lnSpc>
              <a:buClrTx/>
              <a:buFont typeface="Wingdings" pitchFamily="2" charset="2"/>
              <a:buChar char="Ø"/>
            </a:pPr>
            <a:r>
              <a:rPr lang="tr-TR" altLang="tr-TR" sz="2600" dirty="0">
                <a:solidFill>
                  <a:schemeClr val="tx1"/>
                </a:solidFill>
                <a:latin typeface="Calibri" pitchFamily="34" charset="0"/>
                <a:ea typeface="Calibri" pitchFamily="34" charset="0"/>
                <a:cs typeface="Calibri" pitchFamily="34" charset="0"/>
              </a:rPr>
              <a:t>Bebekte   </a:t>
            </a:r>
            <a:r>
              <a:rPr lang="tr-TR" altLang="tr-TR" sz="2600" b="1" dirty="0" err="1">
                <a:solidFill>
                  <a:schemeClr val="tx1"/>
                </a:solidFill>
                <a:latin typeface="Calibri" pitchFamily="34" charset="0"/>
                <a:ea typeface="Calibri" pitchFamily="34" charset="0"/>
                <a:cs typeface="Calibri" pitchFamily="34" charset="0"/>
              </a:rPr>
              <a:t>Brakial</a:t>
            </a:r>
            <a:r>
              <a:rPr lang="tr-TR" altLang="tr-TR" sz="2600" dirty="0">
                <a:solidFill>
                  <a:schemeClr val="tx1"/>
                </a:solidFill>
                <a:latin typeface="Calibri" pitchFamily="34" charset="0"/>
                <a:ea typeface="Calibri" pitchFamily="34" charset="0"/>
                <a:cs typeface="Calibri" pitchFamily="34" charset="0"/>
              </a:rPr>
              <a:t> nabızdan.</a:t>
            </a:r>
          </a:p>
          <a:p>
            <a:pPr eaLnBrk="1" hangingPunct="1">
              <a:lnSpc>
                <a:spcPct val="80000"/>
              </a:lnSpc>
              <a:buClrTx/>
              <a:buFont typeface="Wingdings" pitchFamily="2" charset="2"/>
              <a:buChar char="Ø"/>
            </a:pPr>
            <a:endParaRPr lang="tr-TR" altLang="tr-TR" sz="2600" dirty="0">
              <a:solidFill>
                <a:schemeClr val="tx1"/>
              </a:solidFill>
              <a:latin typeface="Calibri" pitchFamily="34" charset="0"/>
              <a:ea typeface="Calibri" pitchFamily="34" charset="0"/>
              <a:cs typeface="Calibri" pitchFamily="34" charset="0"/>
            </a:endParaRPr>
          </a:p>
          <a:p>
            <a:pPr eaLnBrk="1" hangingPunct="1">
              <a:lnSpc>
                <a:spcPct val="80000"/>
              </a:lnSpc>
              <a:buClrTx/>
              <a:buFont typeface="Wingdings" pitchFamily="2" charset="2"/>
              <a:buChar char="Ø"/>
            </a:pPr>
            <a:r>
              <a:rPr lang="tr-TR" altLang="tr-TR" sz="2600" dirty="0">
                <a:solidFill>
                  <a:schemeClr val="tx1"/>
                </a:solidFill>
                <a:latin typeface="Calibri" pitchFamily="34" charset="0"/>
                <a:ea typeface="Calibri" pitchFamily="34" charset="0"/>
                <a:cs typeface="Calibri" pitchFamily="34" charset="0"/>
              </a:rPr>
              <a:t>Her yaş için </a:t>
            </a:r>
            <a:r>
              <a:rPr lang="tr-TR" altLang="tr-TR" sz="2600" b="1" dirty="0">
                <a:solidFill>
                  <a:schemeClr val="tx1"/>
                </a:solidFill>
                <a:latin typeface="Calibri" pitchFamily="34" charset="0"/>
                <a:ea typeface="Calibri" pitchFamily="34" charset="0"/>
                <a:cs typeface="Calibri" pitchFamily="34" charset="0"/>
              </a:rPr>
              <a:t>2. tercih </a:t>
            </a:r>
            <a:r>
              <a:rPr lang="tr-TR" altLang="tr-TR" sz="2600" b="1" dirty="0" err="1">
                <a:solidFill>
                  <a:schemeClr val="tx1"/>
                </a:solidFill>
                <a:latin typeface="Calibri" pitchFamily="34" charset="0"/>
                <a:ea typeface="Calibri" pitchFamily="34" charset="0"/>
                <a:cs typeface="Calibri" pitchFamily="34" charset="0"/>
              </a:rPr>
              <a:t>femoral</a:t>
            </a:r>
            <a:r>
              <a:rPr lang="tr-TR" altLang="tr-TR" sz="2600" dirty="0">
                <a:solidFill>
                  <a:schemeClr val="tx1"/>
                </a:solidFill>
                <a:latin typeface="Calibri" pitchFamily="34" charset="0"/>
                <a:ea typeface="Calibri" pitchFamily="34" charset="0"/>
                <a:cs typeface="Calibri" pitchFamily="34" charset="0"/>
              </a:rPr>
              <a:t> nabızdandır.</a:t>
            </a:r>
          </a:p>
          <a:p>
            <a:pPr eaLnBrk="1" hangingPunct="1">
              <a:lnSpc>
                <a:spcPct val="80000"/>
              </a:lnSpc>
              <a:buFont typeface="Wingdings" pitchFamily="2" charset="2"/>
              <a:buNone/>
            </a:pPr>
            <a:endParaRPr lang="tr-TR" altLang="tr-TR" dirty="0"/>
          </a:p>
          <a:p>
            <a:pPr eaLnBrk="1" hangingPunct="1">
              <a:lnSpc>
                <a:spcPct val="80000"/>
              </a:lnSpc>
              <a:buFont typeface="Wingdings" pitchFamily="2" charset="2"/>
              <a:buNone/>
            </a:pPr>
            <a:r>
              <a:rPr lang="tr-TR" altLang="tr-TR" dirty="0"/>
              <a:t>    </a:t>
            </a:r>
          </a:p>
        </p:txBody>
      </p:sp>
      <p:sp>
        <p:nvSpPr>
          <p:cNvPr id="3" name="Slayt Numarası Yer Tutucusu 2"/>
          <p:cNvSpPr>
            <a:spLocks noGrp="1"/>
          </p:cNvSpPr>
          <p:nvPr>
            <p:ph type="sldNum" sz="quarter" idx="12"/>
          </p:nvPr>
        </p:nvSpPr>
        <p:spPr/>
        <p:txBody>
          <a:bodyPr/>
          <a:lstStyle/>
          <a:p>
            <a:fld id="{F302176B-0E47-46AC-8F43-DAB4B8A37D06}" type="slidenum">
              <a:rPr lang="tr-TR" smtClean="0"/>
              <a:t>65</a:t>
            </a:fld>
            <a:endParaRPr lang="tr-TR"/>
          </a:p>
        </p:txBody>
      </p:sp>
    </p:spTree>
    <p:extLst>
      <p:ext uri="{BB962C8B-B14F-4D97-AF65-F5344CB8AC3E}">
        <p14:creationId xmlns:p14="http://schemas.microsoft.com/office/powerpoint/2010/main" val="14108426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Slayt Numarası Yer Tutucusu"/>
          <p:cNvSpPr txBox="1">
            <a:spLocks noGrp="1"/>
          </p:cNvSpPr>
          <p:nvPr/>
        </p:nvSpPr>
        <p:spPr bwMode="auto">
          <a:xfrm>
            <a:off x="6553200" y="6245225"/>
            <a:ext cx="1981200" cy="476250"/>
          </a:xfrm>
          <a:prstGeom prst="rect">
            <a:avLst/>
          </a:prstGeom>
          <a:noFill/>
          <a:ln>
            <a:miter lim="800000"/>
            <a:headEnd/>
            <a:tailEnd/>
          </a:ln>
        </p:spPr>
        <p:txBody>
          <a:bodyPr/>
          <a:lstStyle/>
          <a:p>
            <a:pPr algn="r">
              <a:defRPr/>
            </a:pPr>
            <a:fld id="{F9203ED2-8D39-4303-AE2C-24367697B790}" type="slidenum">
              <a:rPr lang="tr-TR" sz="1200">
                <a:latin typeface="+mn-lt"/>
              </a:rPr>
              <a:pPr algn="r">
                <a:defRPr/>
              </a:pPr>
              <a:t>66</a:t>
            </a:fld>
            <a:endParaRPr lang="tr-TR" sz="1200">
              <a:latin typeface="+mn-lt"/>
            </a:endParaRPr>
          </a:p>
        </p:txBody>
      </p:sp>
      <p:sp>
        <p:nvSpPr>
          <p:cNvPr id="32771" name="Rectangle 2"/>
          <p:cNvSpPr>
            <a:spLocks noGrp="1" noChangeArrowheads="1"/>
          </p:cNvSpPr>
          <p:nvPr>
            <p:ph type="title" idx="4294967295"/>
          </p:nvPr>
        </p:nvSpPr>
        <p:spPr>
          <a:xfrm>
            <a:off x="0" y="188913"/>
            <a:ext cx="9144000" cy="1152525"/>
          </a:xfrm>
        </p:spPr>
        <p:txBody>
          <a:bodyPr>
            <a:normAutofit fontScale="90000"/>
          </a:bodyPr>
          <a:lstStyle/>
          <a:p>
            <a:pPr eaLnBrk="1" hangingPunct="1"/>
            <a:r>
              <a:rPr lang="tr-TR" altLang="tr-TR" sz="4000" b="1" dirty="0">
                <a:solidFill>
                  <a:srgbClr val="FF0000"/>
                </a:solidFill>
                <a:latin typeface="Calibri" pitchFamily="34" charset="0"/>
                <a:ea typeface="Calibri" pitchFamily="34" charset="0"/>
                <a:cs typeface="Calibri" pitchFamily="34" charset="0"/>
              </a:rPr>
              <a:t>Yetişkinlerde </a:t>
            </a:r>
            <a:r>
              <a:rPr lang="tr-TR" altLang="tr-TR" sz="4000" b="1" dirty="0" err="1">
                <a:solidFill>
                  <a:srgbClr val="FF0000"/>
                </a:solidFill>
                <a:latin typeface="Calibri" pitchFamily="34" charset="0"/>
                <a:ea typeface="Calibri" pitchFamily="34" charset="0"/>
                <a:cs typeface="Calibri" pitchFamily="34" charset="0"/>
              </a:rPr>
              <a:t>Karotis</a:t>
            </a:r>
            <a:r>
              <a:rPr lang="tr-TR" altLang="tr-TR" sz="4000" b="1" dirty="0">
                <a:solidFill>
                  <a:srgbClr val="FF0000"/>
                </a:solidFill>
                <a:latin typeface="Calibri" pitchFamily="34" charset="0"/>
                <a:ea typeface="Calibri" pitchFamily="34" charset="0"/>
                <a:cs typeface="Calibri" pitchFamily="34" charset="0"/>
              </a:rPr>
              <a:t> Arterden Dolaşım Kontrolü</a:t>
            </a:r>
          </a:p>
        </p:txBody>
      </p:sp>
      <p:sp>
        <p:nvSpPr>
          <p:cNvPr id="32772" name="Rectangle 7"/>
          <p:cNvSpPr>
            <a:spLocks noGrp="1" noChangeArrowheads="1"/>
          </p:cNvSpPr>
          <p:nvPr>
            <p:ph type="body" idx="4294967295"/>
          </p:nvPr>
        </p:nvSpPr>
        <p:spPr>
          <a:xfrm>
            <a:off x="0" y="5661025"/>
            <a:ext cx="4103688" cy="504825"/>
          </a:xfrm>
        </p:spPr>
        <p:txBody>
          <a:bodyPr/>
          <a:lstStyle/>
          <a:p>
            <a:pPr eaLnBrk="1" hangingPunct="1">
              <a:buFont typeface="Wingdings" pitchFamily="2" charset="2"/>
              <a:buNone/>
            </a:pPr>
            <a:r>
              <a:rPr lang="tr-TR" altLang="tr-TR" sz="2600"/>
              <a:t>        </a:t>
            </a:r>
            <a:r>
              <a:rPr lang="tr-TR" altLang="tr-TR" sz="2100"/>
              <a:t> </a:t>
            </a:r>
            <a:endParaRPr lang="tr-TR" altLang="tr-TR" sz="2300" b="1"/>
          </a:p>
        </p:txBody>
      </p:sp>
      <p:pic>
        <p:nvPicPr>
          <p:cNvPr id="32773" name="Picture 12" descr="C:\Users\lenovo\Desktop\karotisnabiz.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052513"/>
            <a:ext cx="6842125" cy="532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Dikdörtgen 1"/>
          <p:cNvSpPr>
            <a:spLocks noChangeArrowheads="1"/>
          </p:cNvSpPr>
          <p:nvPr/>
        </p:nvSpPr>
        <p:spPr bwMode="auto">
          <a:xfrm>
            <a:off x="827088" y="5876925"/>
            <a:ext cx="74707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bg1"/>
                </a:solidFill>
                <a:latin typeface="Times New Roman" pitchFamily="18" charset="0"/>
              </a:defRPr>
            </a:lvl1pPr>
            <a:lvl2pPr marL="742950" indent="-285750">
              <a:defRPr sz="4000">
                <a:solidFill>
                  <a:schemeClr val="bg1"/>
                </a:solidFill>
                <a:latin typeface="Times New Roman" pitchFamily="18" charset="0"/>
              </a:defRPr>
            </a:lvl2pPr>
            <a:lvl3pPr marL="1143000" indent="-228600">
              <a:defRPr sz="4000">
                <a:solidFill>
                  <a:schemeClr val="bg1"/>
                </a:solidFill>
                <a:latin typeface="Times New Roman" pitchFamily="18" charset="0"/>
              </a:defRPr>
            </a:lvl3pPr>
            <a:lvl4pPr marL="1600200" indent="-228600">
              <a:defRPr sz="4000">
                <a:solidFill>
                  <a:schemeClr val="bg1"/>
                </a:solidFill>
                <a:latin typeface="Times New Roman" pitchFamily="18" charset="0"/>
              </a:defRPr>
            </a:lvl4pPr>
            <a:lvl5pPr marL="2057400" indent="-228600">
              <a:defRPr sz="4000">
                <a:solidFill>
                  <a:schemeClr val="bg1"/>
                </a:solidFill>
                <a:latin typeface="Times New Roman" pitchFamily="18" charset="0"/>
              </a:defRPr>
            </a:lvl5pPr>
            <a:lvl6pPr marL="2514600" indent="-228600" eaLnBrk="0" fontAlgn="base" hangingPunct="0">
              <a:spcBef>
                <a:spcPct val="0"/>
              </a:spcBef>
              <a:spcAft>
                <a:spcPct val="0"/>
              </a:spcAft>
              <a:defRPr sz="4000">
                <a:solidFill>
                  <a:schemeClr val="bg1"/>
                </a:solidFill>
                <a:latin typeface="Times New Roman" pitchFamily="18" charset="0"/>
              </a:defRPr>
            </a:lvl6pPr>
            <a:lvl7pPr marL="2971800" indent="-228600" eaLnBrk="0" fontAlgn="base" hangingPunct="0">
              <a:spcBef>
                <a:spcPct val="0"/>
              </a:spcBef>
              <a:spcAft>
                <a:spcPct val="0"/>
              </a:spcAft>
              <a:defRPr sz="4000">
                <a:solidFill>
                  <a:schemeClr val="bg1"/>
                </a:solidFill>
                <a:latin typeface="Times New Roman" pitchFamily="18" charset="0"/>
              </a:defRPr>
            </a:lvl7pPr>
            <a:lvl8pPr marL="3429000" indent="-228600" eaLnBrk="0" fontAlgn="base" hangingPunct="0">
              <a:spcBef>
                <a:spcPct val="0"/>
              </a:spcBef>
              <a:spcAft>
                <a:spcPct val="0"/>
              </a:spcAft>
              <a:defRPr sz="4000">
                <a:solidFill>
                  <a:schemeClr val="bg1"/>
                </a:solidFill>
                <a:latin typeface="Times New Roman" pitchFamily="18" charset="0"/>
              </a:defRPr>
            </a:lvl8pPr>
            <a:lvl9pPr marL="3886200" indent="-228600" eaLnBrk="0" fontAlgn="base" hangingPunct="0">
              <a:spcBef>
                <a:spcPct val="0"/>
              </a:spcBef>
              <a:spcAft>
                <a:spcPct val="0"/>
              </a:spcAft>
              <a:defRPr sz="4000">
                <a:solidFill>
                  <a:schemeClr val="bg1"/>
                </a:solidFill>
                <a:latin typeface="Times New Roman" pitchFamily="18" charset="0"/>
              </a:defRPr>
            </a:lvl9pPr>
          </a:lstStyle>
          <a:p>
            <a:r>
              <a:rPr lang="tr-TR" altLang="tr-TR" sz="3600" b="1"/>
              <a:t>Yetişkinlerde nabız alınamıyorsa</a:t>
            </a:r>
          </a:p>
        </p:txBody>
      </p:sp>
      <p:sp>
        <p:nvSpPr>
          <p:cNvPr id="3" name="Slayt Numarası Yer Tutucusu 2"/>
          <p:cNvSpPr>
            <a:spLocks noGrp="1"/>
          </p:cNvSpPr>
          <p:nvPr>
            <p:ph type="sldNum" sz="quarter" idx="12"/>
          </p:nvPr>
        </p:nvSpPr>
        <p:spPr/>
        <p:txBody>
          <a:bodyPr/>
          <a:lstStyle/>
          <a:p>
            <a:fld id="{F302176B-0E47-46AC-8F43-DAB4B8A37D06}" type="slidenum">
              <a:rPr lang="tr-TR" smtClean="0"/>
              <a:t>66</a:t>
            </a:fld>
            <a:endParaRPr lang="tr-TR"/>
          </a:p>
        </p:txBody>
      </p:sp>
    </p:spTree>
    <p:extLst>
      <p:ext uri="{BB962C8B-B14F-4D97-AF65-F5344CB8AC3E}">
        <p14:creationId xmlns:p14="http://schemas.microsoft.com/office/powerpoint/2010/main" val="1742925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ayt Numarası Yer Tutucusu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4000">
                <a:solidFill>
                  <a:schemeClr val="bg1"/>
                </a:solidFill>
                <a:latin typeface="Times New Roman" pitchFamily="18" charset="0"/>
              </a:defRPr>
            </a:lvl1pPr>
            <a:lvl2pPr marL="742950" indent="-285750">
              <a:defRPr sz="4000">
                <a:solidFill>
                  <a:schemeClr val="bg1"/>
                </a:solidFill>
                <a:latin typeface="Times New Roman" pitchFamily="18" charset="0"/>
              </a:defRPr>
            </a:lvl2pPr>
            <a:lvl3pPr marL="1143000" indent="-228600">
              <a:defRPr sz="4000">
                <a:solidFill>
                  <a:schemeClr val="bg1"/>
                </a:solidFill>
                <a:latin typeface="Times New Roman" pitchFamily="18" charset="0"/>
              </a:defRPr>
            </a:lvl3pPr>
            <a:lvl4pPr marL="1600200" indent="-228600">
              <a:defRPr sz="4000">
                <a:solidFill>
                  <a:schemeClr val="bg1"/>
                </a:solidFill>
                <a:latin typeface="Times New Roman" pitchFamily="18" charset="0"/>
              </a:defRPr>
            </a:lvl4pPr>
            <a:lvl5pPr marL="2057400" indent="-228600">
              <a:defRPr sz="4000">
                <a:solidFill>
                  <a:schemeClr val="bg1"/>
                </a:solidFill>
                <a:latin typeface="Times New Roman" pitchFamily="18" charset="0"/>
              </a:defRPr>
            </a:lvl5pPr>
            <a:lvl6pPr marL="2514600" indent="-228600" eaLnBrk="0" fontAlgn="base" hangingPunct="0">
              <a:spcBef>
                <a:spcPct val="0"/>
              </a:spcBef>
              <a:spcAft>
                <a:spcPct val="0"/>
              </a:spcAft>
              <a:defRPr sz="4000">
                <a:solidFill>
                  <a:schemeClr val="bg1"/>
                </a:solidFill>
                <a:latin typeface="Times New Roman" pitchFamily="18" charset="0"/>
              </a:defRPr>
            </a:lvl6pPr>
            <a:lvl7pPr marL="2971800" indent="-228600" eaLnBrk="0" fontAlgn="base" hangingPunct="0">
              <a:spcBef>
                <a:spcPct val="0"/>
              </a:spcBef>
              <a:spcAft>
                <a:spcPct val="0"/>
              </a:spcAft>
              <a:defRPr sz="4000">
                <a:solidFill>
                  <a:schemeClr val="bg1"/>
                </a:solidFill>
                <a:latin typeface="Times New Roman" pitchFamily="18" charset="0"/>
              </a:defRPr>
            </a:lvl7pPr>
            <a:lvl8pPr marL="3429000" indent="-228600" eaLnBrk="0" fontAlgn="base" hangingPunct="0">
              <a:spcBef>
                <a:spcPct val="0"/>
              </a:spcBef>
              <a:spcAft>
                <a:spcPct val="0"/>
              </a:spcAft>
              <a:defRPr sz="4000">
                <a:solidFill>
                  <a:schemeClr val="bg1"/>
                </a:solidFill>
                <a:latin typeface="Times New Roman" pitchFamily="18" charset="0"/>
              </a:defRPr>
            </a:lvl8pPr>
            <a:lvl9pPr marL="3886200" indent="-228600" eaLnBrk="0" fontAlgn="base" hangingPunct="0">
              <a:spcBef>
                <a:spcPct val="0"/>
              </a:spcBef>
              <a:spcAft>
                <a:spcPct val="0"/>
              </a:spcAft>
              <a:defRPr sz="4000">
                <a:solidFill>
                  <a:schemeClr val="bg1"/>
                </a:solidFill>
                <a:latin typeface="Times New Roman" pitchFamily="18" charset="0"/>
              </a:defRPr>
            </a:lvl9pPr>
          </a:lstStyle>
          <a:p>
            <a:pPr eaLnBrk="1" hangingPunct="1"/>
            <a:fld id="{A75CC170-84FA-49A1-A8DD-5171B1885A3E}" type="slidenum">
              <a:rPr lang="tr-TR" altLang="tr-TR" sz="1400" smtClean="0">
                <a:solidFill>
                  <a:schemeClr val="tx1"/>
                </a:solidFill>
                <a:latin typeface="Arial" charset="0"/>
              </a:rPr>
              <a:pPr eaLnBrk="1" hangingPunct="1"/>
              <a:t>67</a:t>
            </a:fld>
            <a:endParaRPr lang="tr-TR" altLang="tr-TR" sz="1400">
              <a:solidFill>
                <a:schemeClr val="tx1"/>
              </a:solidFill>
              <a:latin typeface="Arial" charset="0"/>
            </a:endParaRPr>
          </a:p>
        </p:txBody>
      </p:sp>
      <p:sp>
        <p:nvSpPr>
          <p:cNvPr id="33795" name="Metin kutusu 2"/>
          <p:cNvSpPr txBox="1">
            <a:spLocks noChangeArrowheads="1"/>
          </p:cNvSpPr>
          <p:nvPr/>
        </p:nvSpPr>
        <p:spPr bwMode="auto">
          <a:xfrm>
            <a:off x="1620838" y="4652963"/>
            <a:ext cx="517048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000">
                <a:solidFill>
                  <a:schemeClr val="bg1"/>
                </a:solidFill>
                <a:latin typeface="Times New Roman" pitchFamily="18" charset="0"/>
              </a:defRPr>
            </a:lvl1pPr>
            <a:lvl2pPr marL="742950" indent="-285750">
              <a:defRPr sz="4000">
                <a:solidFill>
                  <a:schemeClr val="bg1"/>
                </a:solidFill>
                <a:latin typeface="Times New Roman" pitchFamily="18" charset="0"/>
              </a:defRPr>
            </a:lvl2pPr>
            <a:lvl3pPr marL="1143000" indent="-228600">
              <a:defRPr sz="4000">
                <a:solidFill>
                  <a:schemeClr val="bg1"/>
                </a:solidFill>
                <a:latin typeface="Times New Roman" pitchFamily="18" charset="0"/>
              </a:defRPr>
            </a:lvl3pPr>
            <a:lvl4pPr marL="1600200" indent="-228600">
              <a:defRPr sz="4000">
                <a:solidFill>
                  <a:schemeClr val="bg1"/>
                </a:solidFill>
                <a:latin typeface="Times New Roman" pitchFamily="18" charset="0"/>
              </a:defRPr>
            </a:lvl4pPr>
            <a:lvl5pPr marL="2057400" indent="-228600">
              <a:defRPr sz="4000">
                <a:solidFill>
                  <a:schemeClr val="bg1"/>
                </a:solidFill>
                <a:latin typeface="Times New Roman" pitchFamily="18" charset="0"/>
              </a:defRPr>
            </a:lvl5pPr>
            <a:lvl6pPr marL="2514600" indent="-228600" eaLnBrk="0" fontAlgn="base" hangingPunct="0">
              <a:spcBef>
                <a:spcPct val="0"/>
              </a:spcBef>
              <a:spcAft>
                <a:spcPct val="0"/>
              </a:spcAft>
              <a:defRPr sz="4000">
                <a:solidFill>
                  <a:schemeClr val="bg1"/>
                </a:solidFill>
                <a:latin typeface="Times New Roman" pitchFamily="18" charset="0"/>
              </a:defRPr>
            </a:lvl6pPr>
            <a:lvl7pPr marL="2971800" indent="-228600" eaLnBrk="0" fontAlgn="base" hangingPunct="0">
              <a:spcBef>
                <a:spcPct val="0"/>
              </a:spcBef>
              <a:spcAft>
                <a:spcPct val="0"/>
              </a:spcAft>
              <a:defRPr sz="4000">
                <a:solidFill>
                  <a:schemeClr val="bg1"/>
                </a:solidFill>
                <a:latin typeface="Times New Roman" pitchFamily="18" charset="0"/>
              </a:defRPr>
            </a:lvl7pPr>
            <a:lvl8pPr marL="3429000" indent="-228600" eaLnBrk="0" fontAlgn="base" hangingPunct="0">
              <a:spcBef>
                <a:spcPct val="0"/>
              </a:spcBef>
              <a:spcAft>
                <a:spcPct val="0"/>
              </a:spcAft>
              <a:defRPr sz="4000">
                <a:solidFill>
                  <a:schemeClr val="bg1"/>
                </a:solidFill>
                <a:latin typeface="Times New Roman" pitchFamily="18" charset="0"/>
              </a:defRPr>
            </a:lvl8pPr>
            <a:lvl9pPr marL="3886200" indent="-228600" eaLnBrk="0" fontAlgn="base" hangingPunct="0">
              <a:spcBef>
                <a:spcPct val="0"/>
              </a:spcBef>
              <a:spcAft>
                <a:spcPct val="0"/>
              </a:spcAft>
              <a:defRPr sz="4000">
                <a:solidFill>
                  <a:schemeClr val="bg1"/>
                </a:solidFill>
                <a:latin typeface="Times New Roman" pitchFamily="18" charset="0"/>
              </a:defRPr>
            </a:lvl9pPr>
          </a:lstStyle>
          <a:p>
            <a:pPr eaLnBrk="1" hangingPunct="1"/>
            <a:r>
              <a:rPr lang="tr-TR" altLang="tr-TR" sz="4400" b="1" dirty="0">
                <a:solidFill>
                  <a:srgbClr val="FF0000"/>
                </a:solidFill>
                <a:latin typeface="Calibri" pitchFamily="34" charset="0"/>
                <a:ea typeface="Calibri" pitchFamily="34" charset="0"/>
                <a:cs typeface="Calibri" pitchFamily="34" charset="0"/>
              </a:rPr>
              <a:t>30 Kalp Masajı Yapılır</a:t>
            </a:r>
          </a:p>
        </p:txBody>
      </p:sp>
      <p:sp>
        <p:nvSpPr>
          <p:cNvPr id="33796" name="Metin kutusu 3"/>
          <p:cNvSpPr txBox="1">
            <a:spLocks noChangeArrowheads="1"/>
          </p:cNvSpPr>
          <p:nvPr/>
        </p:nvSpPr>
        <p:spPr bwMode="auto">
          <a:xfrm>
            <a:off x="141288" y="1052513"/>
            <a:ext cx="7681912"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000">
                <a:solidFill>
                  <a:schemeClr val="bg1"/>
                </a:solidFill>
                <a:latin typeface="Times New Roman" pitchFamily="18" charset="0"/>
              </a:defRPr>
            </a:lvl1pPr>
            <a:lvl2pPr marL="742950" indent="-285750">
              <a:defRPr sz="4000">
                <a:solidFill>
                  <a:schemeClr val="bg1"/>
                </a:solidFill>
                <a:latin typeface="Times New Roman" pitchFamily="18" charset="0"/>
              </a:defRPr>
            </a:lvl2pPr>
            <a:lvl3pPr marL="1143000" indent="-228600">
              <a:defRPr sz="4000">
                <a:solidFill>
                  <a:schemeClr val="bg1"/>
                </a:solidFill>
                <a:latin typeface="Times New Roman" pitchFamily="18" charset="0"/>
              </a:defRPr>
            </a:lvl3pPr>
            <a:lvl4pPr marL="1600200" indent="-228600">
              <a:defRPr sz="4000">
                <a:solidFill>
                  <a:schemeClr val="bg1"/>
                </a:solidFill>
                <a:latin typeface="Times New Roman" pitchFamily="18" charset="0"/>
              </a:defRPr>
            </a:lvl4pPr>
            <a:lvl5pPr marL="2057400" indent="-228600">
              <a:defRPr sz="4000">
                <a:solidFill>
                  <a:schemeClr val="bg1"/>
                </a:solidFill>
                <a:latin typeface="Times New Roman" pitchFamily="18" charset="0"/>
              </a:defRPr>
            </a:lvl5pPr>
            <a:lvl6pPr marL="2514600" indent="-228600" eaLnBrk="0" fontAlgn="base" hangingPunct="0">
              <a:spcBef>
                <a:spcPct val="0"/>
              </a:spcBef>
              <a:spcAft>
                <a:spcPct val="0"/>
              </a:spcAft>
              <a:defRPr sz="4000">
                <a:solidFill>
                  <a:schemeClr val="bg1"/>
                </a:solidFill>
                <a:latin typeface="Times New Roman" pitchFamily="18" charset="0"/>
              </a:defRPr>
            </a:lvl6pPr>
            <a:lvl7pPr marL="2971800" indent="-228600" eaLnBrk="0" fontAlgn="base" hangingPunct="0">
              <a:spcBef>
                <a:spcPct val="0"/>
              </a:spcBef>
              <a:spcAft>
                <a:spcPct val="0"/>
              </a:spcAft>
              <a:defRPr sz="4000">
                <a:solidFill>
                  <a:schemeClr val="bg1"/>
                </a:solidFill>
                <a:latin typeface="Times New Roman" pitchFamily="18" charset="0"/>
              </a:defRPr>
            </a:lvl7pPr>
            <a:lvl8pPr marL="3429000" indent="-228600" eaLnBrk="0" fontAlgn="base" hangingPunct="0">
              <a:spcBef>
                <a:spcPct val="0"/>
              </a:spcBef>
              <a:spcAft>
                <a:spcPct val="0"/>
              </a:spcAft>
              <a:defRPr sz="4000">
                <a:solidFill>
                  <a:schemeClr val="bg1"/>
                </a:solidFill>
                <a:latin typeface="Times New Roman" pitchFamily="18" charset="0"/>
              </a:defRPr>
            </a:lvl8pPr>
            <a:lvl9pPr marL="3886200" indent="-228600" eaLnBrk="0" fontAlgn="base" hangingPunct="0">
              <a:spcBef>
                <a:spcPct val="0"/>
              </a:spcBef>
              <a:spcAft>
                <a:spcPct val="0"/>
              </a:spcAft>
              <a:defRPr sz="4000">
                <a:solidFill>
                  <a:schemeClr val="bg1"/>
                </a:solidFill>
                <a:latin typeface="Times New Roman" pitchFamily="18" charset="0"/>
              </a:defRPr>
            </a:lvl9pPr>
          </a:lstStyle>
          <a:p>
            <a:pPr eaLnBrk="1" hangingPunct="1"/>
            <a:r>
              <a:rPr lang="tr-TR" altLang="tr-TR" sz="4400" b="1" dirty="0">
                <a:solidFill>
                  <a:schemeClr val="tx1"/>
                </a:solidFill>
                <a:latin typeface="Calibri" pitchFamily="34" charset="0"/>
                <a:ea typeface="Calibri" pitchFamily="34" charset="0"/>
                <a:cs typeface="Calibri" pitchFamily="34" charset="0"/>
              </a:rPr>
              <a:t>Yetişkinlerde nabız alınamıyorsa</a:t>
            </a:r>
          </a:p>
        </p:txBody>
      </p:sp>
      <p:sp>
        <p:nvSpPr>
          <p:cNvPr id="5" name="Aşağı Ok 4"/>
          <p:cNvSpPr/>
          <p:nvPr/>
        </p:nvSpPr>
        <p:spPr bwMode="auto">
          <a:xfrm>
            <a:off x="3765550" y="2363788"/>
            <a:ext cx="935038" cy="1785937"/>
          </a:xfrm>
          <a:prstGeom prst="downArrow">
            <a:avLst/>
          </a:prstGeom>
          <a:solidFill>
            <a:srgbClr val="FF0000"/>
          </a:solidFill>
          <a:ln w="12700" cap="flat" cmpd="sng" algn="ctr">
            <a:solidFill>
              <a:schemeClr val="tx1"/>
            </a:solidFill>
            <a:prstDash val="solid"/>
            <a:round/>
            <a:headEnd type="none" w="med" len="med"/>
            <a:tailEnd type="none" w="med" len="med"/>
          </a:ln>
          <a:effectLst/>
        </p:spPr>
        <p:txBody>
          <a:bodyPr anchor="ctr"/>
          <a:lstStyle/>
          <a:p>
            <a:pPr>
              <a:defRPr/>
            </a:pPr>
            <a:endParaRPr lang="tr-TR" sz="2400">
              <a:ln>
                <a:solidFill>
                  <a:srgbClr val="FF0066"/>
                </a:solidFill>
              </a:ln>
              <a:solidFill>
                <a:srgbClr val="0066FF"/>
              </a:solidFill>
              <a:latin typeface="Arial" charset="0"/>
            </a:endParaRPr>
          </a:p>
        </p:txBody>
      </p:sp>
    </p:spTree>
    <p:extLst>
      <p:ext uri="{BB962C8B-B14F-4D97-AF65-F5344CB8AC3E}">
        <p14:creationId xmlns:p14="http://schemas.microsoft.com/office/powerpoint/2010/main" val="36609961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Slayt Numarası Yer Tutucusu"/>
          <p:cNvSpPr txBox="1">
            <a:spLocks noGrp="1"/>
          </p:cNvSpPr>
          <p:nvPr/>
        </p:nvSpPr>
        <p:spPr bwMode="auto">
          <a:xfrm>
            <a:off x="6553200" y="6245225"/>
            <a:ext cx="1981200" cy="476250"/>
          </a:xfrm>
          <a:prstGeom prst="rect">
            <a:avLst/>
          </a:prstGeom>
          <a:noFill/>
          <a:ln>
            <a:miter lim="800000"/>
            <a:headEnd/>
            <a:tailEnd/>
          </a:ln>
        </p:spPr>
        <p:txBody>
          <a:bodyPr/>
          <a:lstStyle/>
          <a:p>
            <a:pPr algn="r">
              <a:defRPr/>
            </a:pPr>
            <a:fld id="{124EF918-188E-4669-BE3F-C9E5A7D01262}" type="slidenum">
              <a:rPr lang="tr-TR" sz="1200">
                <a:latin typeface="+mn-lt"/>
              </a:rPr>
              <a:pPr algn="r">
                <a:defRPr/>
              </a:pPr>
              <a:t>68</a:t>
            </a:fld>
            <a:endParaRPr lang="tr-TR" sz="1200">
              <a:latin typeface="+mn-lt"/>
            </a:endParaRPr>
          </a:p>
        </p:txBody>
      </p:sp>
      <p:sp>
        <p:nvSpPr>
          <p:cNvPr id="34819" name="Rectangle 2"/>
          <p:cNvSpPr>
            <a:spLocks noGrp="1" noChangeArrowheads="1"/>
          </p:cNvSpPr>
          <p:nvPr>
            <p:ph type="title" idx="4294967295"/>
          </p:nvPr>
        </p:nvSpPr>
        <p:spPr>
          <a:xfrm>
            <a:off x="0" y="304800"/>
            <a:ext cx="9144000" cy="820738"/>
          </a:xfrm>
        </p:spPr>
        <p:txBody>
          <a:bodyPr/>
          <a:lstStyle/>
          <a:p>
            <a:pPr eaLnBrk="1" hangingPunct="1"/>
            <a:r>
              <a:rPr lang="tr-TR" altLang="tr-TR" sz="4000" b="1" dirty="0">
                <a:solidFill>
                  <a:srgbClr val="FF0000"/>
                </a:solidFill>
                <a:latin typeface="Calibri" pitchFamily="34" charset="0"/>
                <a:ea typeface="Calibri" pitchFamily="34" charset="0"/>
                <a:cs typeface="Calibri" pitchFamily="34" charset="0"/>
              </a:rPr>
              <a:t>Göğüs Kompresyonu</a:t>
            </a:r>
          </a:p>
        </p:txBody>
      </p:sp>
      <p:sp>
        <p:nvSpPr>
          <p:cNvPr id="34820" name="Rectangle 3"/>
          <p:cNvSpPr>
            <a:spLocks noGrp="1" noChangeArrowheads="1"/>
          </p:cNvSpPr>
          <p:nvPr>
            <p:ph type="body" idx="4294967295"/>
          </p:nvPr>
        </p:nvSpPr>
        <p:spPr>
          <a:xfrm>
            <a:off x="34925" y="1700213"/>
            <a:ext cx="9109075" cy="2903537"/>
          </a:xfrm>
        </p:spPr>
        <p:txBody>
          <a:bodyPr/>
          <a:lstStyle/>
          <a:p>
            <a:pPr eaLnBrk="1" hangingPunct="1">
              <a:lnSpc>
                <a:spcPct val="105000"/>
              </a:lnSpc>
              <a:buClrTx/>
              <a:buFont typeface="Wingdings" pitchFamily="2" charset="2"/>
              <a:buChar char="Ø"/>
            </a:pPr>
            <a:r>
              <a:rPr lang="tr-TR" altLang="tr-TR" sz="2800" dirty="0">
                <a:solidFill>
                  <a:schemeClr val="tx1"/>
                </a:solidFill>
                <a:latin typeface="Calibri" pitchFamily="34" charset="0"/>
                <a:ea typeface="Calibri" pitchFamily="34" charset="0"/>
                <a:cs typeface="Calibri" pitchFamily="34" charset="0"/>
              </a:rPr>
              <a:t>Hasta </a:t>
            </a:r>
            <a:r>
              <a:rPr lang="tr-TR" altLang="tr-TR" sz="2800" dirty="0">
                <a:solidFill>
                  <a:srgbClr val="FF0000"/>
                </a:solidFill>
                <a:latin typeface="Calibri" pitchFamily="34" charset="0"/>
                <a:ea typeface="Calibri" pitchFamily="34" charset="0"/>
                <a:cs typeface="Calibri" pitchFamily="34" charset="0"/>
              </a:rPr>
              <a:t>sert ve düz bir zemine </a:t>
            </a:r>
            <a:r>
              <a:rPr lang="tr-TR" altLang="tr-TR" sz="2800" dirty="0">
                <a:solidFill>
                  <a:schemeClr val="tx1"/>
                </a:solidFill>
                <a:latin typeface="Calibri" pitchFamily="34" charset="0"/>
                <a:ea typeface="Calibri" pitchFamily="34" charset="0"/>
                <a:cs typeface="Calibri" pitchFamily="34" charset="0"/>
              </a:rPr>
              <a:t>sırt üstü yatırılır.</a:t>
            </a:r>
          </a:p>
          <a:p>
            <a:pPr eaLnBrk="1" hangingPunct="1">
              <a:lnSpc>
                <a:spcPct val="105000"/>
              </a:lnSpc>
              <a:buClrTx/>
              <a:buFont typeface="Wingdings" pitchFamily="2" charset="2"/>
              <a:buChar char="Ø"/>
            </a:pPr>
            <a:endParaRPr lang="tr-TR" altLang="tr-TR" sz="1000" dirty="0">
              <a:solidFill>
                <a:schemeClr val="tx1"/>
              </a:solidFill>
              <a:latin typeface="Calibri" pitchFamily="34" charset="0"/>
              <a:ea typeface="Calibri" pitchFamily="34" charset="0"/>
              <a:cs typeface="Calibri" pitchFamily="34" charset="0"/>
            </a:endParaRPr>
          </a:p>
          <a:p>
            <a:pPr eaLnBrk="1" hangingPunct="1">
              <a:lnSpc>
                <a:spcPct val="105000"/>
              </a:lnSpc>
              <a:buClrTx/>
              <a:buFont typeface="Wingdings" pitchFamily="2" charset="2"/>
              <a:buChar char="Ø"/>
            </a:pPr>
            <a:r>
              <a:rPr lang="tr-TR" altLang="tr-TR" sz="2800" dirty="0">
                <a:solidFill>
                  <a:schemeClr val="tx1"/>
                </a:solidFill>
                <a:latin typeface="Calibri" pitchFamily="34" charset="0"/>
                <a:ea typeface="Calibri" pitchFamily="34" charset="0"/>
                <a:cs typeface="Calibri" pitchFamily="34" charset="0"/>
              </a:rPr>
              <a:t>Erişkin hastada </a:t>
            </a:r>
            <a:r>
              <a:rPr lang="tr-TR" altLang="tr-TR" sz="2800" dirty="0" err="1">
                <a:solidFill>
                  <a:srgbClr val="FF0000"/>
                </a:solidFill>
                <a:latin typeface="Calibri" pitchFamily="34" charset="0"/>
                <a:ea typeface="Calibri" pitchFamily="34" charset="0"/>
                <a:cs typeface="Calibri" pitchFamily="34" charset="0"/>
              </a:rPr>
              <a:t>sternumun</a:t>
            </a:r>
            <a:r>
              <a:rPr lang="tr-TR" altLang="tr-TR" sz="2800" dirty="0">
                <a:solidFill>
                  <a:srgbClr val="FF0000"/>
                </a:solidFill>
                <a:latin typeface="Calibri" pitchFamily="34" charset="0"/>
                <a:ea typeface="Calibri" pitchFamily="34" charset="0"/>
                <a:cs typeface="Calibri" pitchFamily="34" charset="0"/>
              </a:rPr>
              <a:t> ortası </a:t>
            </a:r>
            <a:r>
              <a:rPr lang="tr-TR" altLang="tr-TR" sz="2800" dirty="0">
                <a:solidFill>
                  <a:schemeClr val="tx1"/>
                </a:solidFill>
                <a:latin typeface="Calibri" pitchFamily="34" charset="0"/>
                <a:ea typeface="Calibri" pitchFamily="34" charset="0"/>
                <a:cs typeface="Calibri" pitchFamily="34" charset="0"/>
              </a:rPr>
              <a:t>bası noktası.</a:t>
            </a:r>
          </a:p>
          <a:p>
            <a:pPr eaLnBrk="1" hangingPunct="1">
              <a:lnSpc>
                <a:spcPct val="105000"/>
              </a:lnSpc>
              <a:buClrTx/>
              <a:buFont typeface="Wingdings" pitchFamily="2" charset="2"/>
              <a:buChar char="Ø"/>
            </a:pPr>
            <a:endParaRPr lang="tr-TR" altLang="tr-TR" sz="1000" dirty="0">
              <a:solidFill>
                <a:schemeClr val="tx1"/>
              </a:solidFill>
              <a:latin typeface="Calibri" pitchFamily="34" charset="0"/>
              <a:ea typeface="Calibri" pitchFamily="34" charset="0"/>
              <a:cs typeface="Calibri" pitchFamily="34" charset="0"/>
            </a:endParaRPr>
          </a:p>
          <a:p>
            <a:pPr eaLnBrk="1" hangingPunct="1">
              <a:lnSpc>
                <a:spcPct val="105000"/>
              </a:lnSpc>
              <a:buClrTx/>
              <a:buFont typeface="Wingdings" pitchFamily="2" charset="2"/>
              <a:buChar char="Ø"/>
            </a:pPr>
            <a:r>
              <a:rPr lang="tr-TR" altLang="tr-TR" sz="2800" dirty="0">
                <a:solidFill>
                  <a:schemeClr val="tx1"/>
                </a:solidFill>
                <a:latin typeface="Calibri" pitchFamily="34" charset="0"/>
                <a:ea typeface="Calibri" pitchFamily="34" charset="0"/>
                <a:cs typeface="Calibri" pitchFamily="34" charset="0"/>
              </a:rPr>
              <a:t>Kompresyon hızı her yaş grubunda </a:t>
            </a:r>
            <a:r>
              <a:rPr lang="tr-TR" altLang="tr-TR" sz="2800" dirty="0">
                <a:solidFill>
                  <a:srgbClr val="FF0000"/>
                </a:solidFill>
                <a:latin typeface="Calibri" pitchFamily="34" charset="0"/>
                <a:ea typeface="Calibri" pitchFamily="34" charset="0"/>
                <a:cs typeface="Calibri" pitchFamily="34" charset="0"/>
              </a:rPr>
              <a:t>100/</a:t>
            </a:r>
            <a:r>
              <a:rPr lang="tr-TR" altLang="tr-TR" sz="2800" dirty="0" err="1">
                <a:solidFill>
                  <a:srgbClr val="FF0000"/>
                </a:solidFill>
                <a:latin typeface="Calibri" pitchFamily="34" charset="0"/>
                <a:ea typeface="Calibri" pitchFamily="34" charset="0"/>
                <a:cs typeface="Calibri" pitchFamily="34" charset="0"/>
              </a:rPr>
              <a:t>dk</a:t>
            </a:r>
            <a:r>
              <a:rPr lang="tr-TR" altLang="tr-TR" sz="2800" dirty="0">
                <a:solidFill>
                  <a:schemeClr val="tx1"/>
                </a:solidFill>
                <a:latin typeface="Calibri" pitchFamily="34" charset="0"/>
                <a:ea typeface="Calibri" pitchFamily="34" charset="0"/>
                <a:cs typeface="Calibri" pitchFamily="34" charset="0"/>
              </a:rPr>
              <a:t> olmalı.</a:t>
            </a:r>
          </a:p>
          <a:p>
            <a:pPr eaLnBrk="1" hangingPunct="1">
              <a:lnSpc>
                <a:spcPct val="105000"/>
              </a:lnSpc>
              <a:buClrTx/>
              <a:buFont typeface="Wingdings" pitchFamily="2" charset="2"/>
              <a:buChar char="Ø"/>
            </a:pPr>
            <a:endParaRPr lang="tr-TR" altLang="tr-TR" sz="1000" dirty="0">
              <a:solidFill>
                <a:schemeClr val="tx1"/>
              </a:solidFill>
              <a:latin typeface="Calibri" pitchFamily="34" charset="0"/>
              <a:ea typeface="Calibri" pitchFamily="34" charset="0"/>
              <a:cs typeface="Calibri" pitchFamily="34" charset="0"/>
            </a:endParaRPr>
          </a:p>
          <a:p>
            <a:pPr eaLnBrk="1" hangingPunct="1">
              <a:lnSpc>
                <a:spcPct val="105000"/>
              </a:lnSpc>
              <a:buClrTx/>
              <a:buFont typeface="Wingdings" pitchFamily="2" charset="2"/>
              <a:buChar char="Ø"/>
            </a:pPr>
            <a:r>
              <a:rPr lang="tr-TR" altLang="tr-TR" sz="2800" dirty="0">
                <a:solidFill>
                  <a:schemeClr val="tx1"/>
                </a:solidFill>
                <a:latin typeface="Calibri" pitchFamily="34" charset="0"/>
                <a:ea typeface="Calibri" pitchFamily="34" charset="0"/>
                <a:cs typeface="Calibri" pitchFamily="34" charset="0"/>
              </a:rPr>
              <a:t>Erişkinde göğüs kafesinin  </a:t>
            </a:r>
            <a:r>
              <a:rPr lang="tr-TR" altLang="tr-TR" sz="2800" dirty="0">
                <a:solidFill>
                  <a:srgbClr val="FF0000"/>
                </a:solidFill>
                <a:latin typeface="Calibri" pitchFamily="34" charset="0"/>
                <a:ea typeface="Calibri" pitchFamily="34" charset="0"/>
                <a:cs typeface="Calibri" pitchFamily="34" charset="0"/>
              </a:rPr>
              <a:t>4-5 cm çökmeli</a:t>
            </a:r>
            <a:r>
              <a:rPr lang="tr-TR" altLang="tr-TR" sz="2800" dirty="0">
                <a:solidFill>
                  <a:schemeClr val="tx1"/>
                </a:solidFill>
                <a:latin typeface="Calibri" pitchFamily="34" charset="0"/>
                <a:ea typeface="Calibri" pitchFamily="34" charset="0"/>
                <a:cs typeface="Calibri" pitchFamily="34" charset="0"/>
              </a:rPr>
              <a:t>, </a:t>
            </a:r>
          </a:p>
        </p:txBody>
      </p:sp>
      <p:sp>
        <p:nvSpPr>
          <p:cNvPr id="3" name="Slayt Numarası Yer Tutucusu 2"/>
          <p:cNvSpPr>
            <a:spLocks noGrp="1"/>
          </p:cNvSpPr>
          <p:nvPr>
            <p:ph type="sldNum" sz="quarter" idx="12"/>
          </p:nvPr>
        </p:nvSpPr>
        <p:spPr/>
        <p:txBody>
          <a:bodyPr/>
          <a:lstStyle/>
          <a:p>
            <a:fld id="{F302176B-0E47-46AC-8F43-DAB4B8A37D06}" type="slidenum">
              <a:rPr lang="tr-TR" smtClean="0"/>
              <a:t>68</a:t>
            </a:fld>
            <a:endParaRPr lang="tr-TR"/>
          </a:p>
        </p:txBody>
      </p:sp>
    </p:spTree>
    <p:extLst>
      <p:ext uri="{BB962C8B-B14F-4D97-AF65-F5344CB8AC3E}">
        <p14:creationId xmlns:p14="http://schemas.microsoft.com/office/powerpoint/2010/main" val="34290189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IMAG0010"/>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50825" y="1711325"/>
            <a:ext cx="4465638" cy="2384425"/>
          </a:xfrm>
          <a:noFill/>
        </p:spPr>
      </p:pic>
      <p:sp>
        <p:nvSpPr>
          <p:cNvPr id="79874" name="Rectangle 5"/>
          <p:cNvSpPr>
            <a:spLocks noGrp="1" noChangeArrowheads="1"/>
          </p:cNvSpPr>
          <p:nvPr>
            <p:ph type="title"/>
          </p:nvPr>
        </p:nvSpPr>
        <p:spPr>
          <a:xfrm>
            <a:off x="323850" y="965200"/>
            <a:ext cx="8229600" cy="735013"/>
          </a:xfrm>
        </p:spPr>
        <p:txBody>
          <a:bodyPr>
            <a:normAutofit/>
          </a:bodyPr>
          <a:lstStyle/>
          <a:p>
            <a:pPr eaLnBrk="1" hangingPunct="1"/>
            <a:r>
              <a:rPr lang="tr-TR" altLang="tr-TR" sz="1600" b="1">
                <a:solidFill>
                  <a:schemeClr val="tx1"/>
                </a:solidFill>
                <a:latin typeface="Calibri" pitchFamily="34" charset="0"/>
                <a:ea typeface="Calibri" pitchFamily="34" charset="0"/>
                <a:cs typeface="Calibri" pitchFamily="34" charset="0"/>
              </a:rPr>
              <a:t> </a:t>
            </a:r>
            <a:r>
              <a:rPr lang="tr-TR" altLang="tr-TR" sz="2000" b="1">
                <a:solidFill>
                  <a:schemeClr val="tx1"/>
                </a:solidFill>
                <a:latin typeface="Calibri" pitchFamily="34" charset="0"/>
                <a:ea typeface="Calibri" pitchFamily="34" charset="0"/>
                <a:cs typeface="Calibri" pitchFamily="34" charset="0"/>
              </a:rPr>
              <a:t>Yetişkinde </a:t>
            </a:r>
            <a:r>
              <a:rPr lang="tr-TR" altLang="tr-TR" sz="2000">
                <a:solidFill>
                  <a:schemeClr val="tx1"/>
                </a:solidFill>
                <a:latin typeface="Calibri" pitchFamily="34" charset="0"/>
                <a:ea typeface="Calibri" pitchFamily="34" charset="0"/>
                <a:cs typeface="Calibri" pitchFamily="34" charset="0"/>
              </a:rPr>
              <a:t>iki el üst üste birbirine kenetlenir, </a:t>
            </a:r>
            <a:r>
              <a:rPr lang="tr-TR" altLang="tr-TR" sz="2000" b="1">
                <a:solidFill>
                  <a:schemeClr val="tx1"/>
                </a:solidFill>
                <a:latin typeface="Calibri" pitchFamily="34" charset="0"/>
                <a:ea typeface="Calibri" pitchFamily="34" charset="0"/>
                <a:cs typeface="Calibri" pitchFamily="34" charset="0"/>
              </a:rPr>
              <a:t>sternumun ortasına</a:t>
            </a:r>
            <a:r>
              <a:rPr lang="tr-TR" altLang="tr-TR" sz="2000">
                <a:solidFill>
                  <a:schemeClr val="tx1"/>
                </a:solidFill>
                <a:latin typeface="Calibri" pitchFamily="34" charset="0"/>
                <a:ea typeface="Calibri" pitchFamily="34" charset="0"/>
                <a:cs typeface="Calibri" pitchFamily="34" charset="0"/>
              </a:rPr>
              <a:t> ksifoide değmeden yerleştirilir. </a:t>
            </a:r>
            <a:endParaRPr lang="tr-TR" altLang="tr-TR" sz="3600">
              <a:solidFill>
                <a:schemeClr val="tx1"/>
              </a:solidFill>
              <a:latin typeface="Calibri" pitchFamily="34" charset="0"/>
              <a:ea typeface="Calibri" pitchFamily="34" charset="0"/>
              <a:cs typeface="Calibri" pitchFamily="34" charset="0"/>
            </a:endParaRPr>
          </a:p>
        </p:txBody>
      </p:sp>
      <p:sp>
        <p:nvSpPr>
          <p:cNvPr id="35844" name="Slayt Numarası Yer Tutucusu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4000">
                <a:solidFill>
                  <a:schemeClr val="bg1"/>
                </a:solidFill>
                <a:latin typeface="Times New Roman" pitchFamily="18" charset="0"/>
              </a:defRPr>
            </a:lvl1pPr>
            <a:lvl2pPr marL="742950" indent="-285750">
              <a:defRPr sz="4000">
                <a:solidFill>
                  <a:schemeClr val="bg1"/>
                </a:solidFill>
                <a:latin typeface="Times New Roman" pitchFamily="18" charset="0"/>
              </a:defRPr>
            </a:lvl2pPr>
            <a:lvl3pPr marL="1143000" indent="-228600">
              <a:defRPr sz="4000">
                <a:solidFill>
                  <a:schemeClr val="bg1"/>
                </a:solidFill>
                <a:latin typeface="Times New Roman" pitchFamily="18" charset="0"/>
              </a:defRPr>
            </a:lvl3pPr>
            <a:lvl4pPr marL="1600200" indent="-228600">
              <a:defRPr sz="4000">
                <a:solidFill>
                  <a:schemeClr val="bg1"/>
                </a:solidFill>
                <a:latin typeface="Times New Roman" pitchFamily="18" charset="0"/>
              </a:defRPr>
            </a:lvl4pPr>
            <a:lvl5pPr marL="2057400" indent="-228600">
              <a:defRPr sz="4000">
                <a:solidFill>
                  <a:schemeClr val="bg1"/>
                </a:solidFill>
                <a:latin typeface="Times New Roman" pitchFamily="18" charset="0"/>
              </a:defRPr>
            </a:lvl5pPr>
            <a:lvl6pPr marL="2514600" indent="-228600" eaLnBrk="0" fontAlgn="base" hangingPunct="0">
              <a:spcBef>
                <a:spcPct val="0"/>
              </a:spcBef>
              <a:spcAft>
                <a:spcPct val="0"/>
              </a:spcAft>
              <a:defRPr sz="4000">
                <a:solidFill>
                  <a:schemeClr val="bg1"/>
                </a:solidFill>
                <a:latin typeface="Times New Roman" pitchFamily="18" charset="0"/>
              </a:defRPr>
            </a:lvl6pPr>
            <a:lvl7pPr marL="2971800" indent="-228600" eaLnBrk="0" fontAlgn="base" hangingPunct="0">
              <a:spcBef>
                <a:spcPct val="0"/>
              </a:spcBef>
              <a:spcAft>
                <a:spcPct val="0"/>
              </a:spcAft>
              <a:defRPr sz="4000">
                <a:solidFill>
                  <a:schemeClr val="bg1"/>
                </a:solidFill>
                <a:latin typeface="Times New Roman" pitchFamily="18" charset="0"/>
              </a:defRPr>
            </a:lvl7pPr>
            <a:lvl8pPr marL="3429000" indent="-228600" eaLnBrk="0" fontAlgn="base" hangingPunct="0">
              <a:spcBef>
                <a:spcPct val="0"/>
              </a:spcBef>
              <a:spcAft>
                <a:spcPct val="0"/>
              </a:spcAft>
              <a:defRPr sz="4000">
                <a:solidFill>
                  <a:schemeClr val="bg1"/>
                </a:solidFill>
                <a:latin typeface="Times New Roman" pitchFamily="18" charset="0"/>
              </a:defRPr>
            </a:lvl8pPr>
            <a:lvl9pPr marL="3886200" indent="-228600" eaLnBrk="0" fontAlgn="base" hangingPunct="0">
              <a:spcBef>
                <a:spcPct val="0"/>
              </a:spcBef>
              <a:spcAft>
                <a:spcPct val="0"/>
              </a:spcAft>
              <a:defRPr sz="4000">
                <a:solidFill>
                  <a:schemeClr val="bg1"/>
                </a:solidFill>
                <a:latin typeface="Times New Roman" pitchFamily="18" charset="0"/>
              </a:defRPr>
            </a:lvl9pPr>
          </a:lstStyle>
          <a:p>
            <a:fld id="{97E6ED80-7D27-478E-B9A4-495766C0487C}" type="slidenum">
              <a:rPr lang="tr-TR" altLang="tr-TR" sz="1000" smtClean="0">
                <a:solidFill>
                  <a:schemeClr val="tx2"/>
                </a:solidFill>
              </a:rPr>
              <a:pPr/>
              <a:t>69</a:t>
            </a:fld>
            <a:endParaRPr lang="tr-TR" altLang="tr-TR" sz="1000">
              <a:solidFill>
                <a:schemeClr val="tx2"/>
              </a:solidFill>
            </a:endParaRPr>
          </a:p>
        </p:txBody>
      </p:sp>
      <p:sp>
        <p:nvSpPr>
          <p:cNvPr id="35845" name="Rectangle 5"/>
          <p:cNvSpPr txBox="1">
            <a:spLocks noChangeArrowheads="1"/>
          </p:cNvSpPr>
          <p:nvPr/>
        </p:nvSpPr>
        <p:spPr bwMode="auto">
          <a:xfrm>
            <a:off x="457200" y="338138"/>
            <a:ext cx="8229600"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bg1"/>
                </a:solidFill>
                <a:latin typeface="Times New Roman" pitchFamily="18" charset="0"/>
              </a:defRPr>
            </a:lvl1pPr>
            <a:lvl2pPr marL="742950" indent="-285750">
              <a:defRPr sz="4000">
                <a:solidFill>
                  <a:schemeClr val="bg1"/>
                </a:solidFill>
                <a:latin typeface="Times New Roman" pitchFamily="18" charset="0"/>
              </a:defRPr>
            </a:lvl2pPr>
            <a:lvl3pPr marL="1143000" indent="-228600">
              <a:defRPr sz="4000">
                <a:solidFill>
                  <a:schemeClr val="bg1"/>
                </a:solidFill>
                <a:latin typeface="Times New Roman" pitchFamily="18" charset="0"/>
              </a:defRPr>
            </a:lvl3pPr>
            <a:lvl4pPr marL="1600200" indent="-228600">
              <a:defRPr sz="4000">
                <a:solidFill>
                  <a:schemeClr val="bg1"/>
                </a:solidFill>
                <a:latin typeface="Times New Roman" pitchFamily="18" charset="0"/>
              </a:defRPr>
            </a:lvl4pPr>
            <a:lvl5pPr marL="2057400" indent="-228600">
              <a:defRPr sz="4000">
                <a:solidFill>
                  <a:schemeClr val="bg1"/>
                </a:solidFill>
                <a:latin typeface="Times New Roman" pitchFamily="18" charset="0"/>
              </a:defRPr>
            </a:lvl5pPr>
            <a:lvl6pPr marL="2514600" indent="-228600" eaLnBrk="0" fontAlgn="base" hangingPunct="0">
              <a:spcBef>
                <a:spcPct val="0"/>
              </a:spcBef>
              <a:spcAft>
                <a:spcPct val="0"/>
              </a:spcAft>
              <a:defRPr sz="4000">
                <a:solidFill>
                  <a:schemeClr val="bg1"/>
                </a:solidFill>
                <a:latin typeface="Times New Roman" pitchFamily="18" charset="0"/>
              </a:defRPr>
            </a:lvl6pPr>
            <a:lvl7pPr marL="2971800" indent="-228600" eaLnBrk="0" fontAlgn="base" hangingPunct="0">
              <a:spcBef>
                <a:spcPct val="0"/>
              </a:spcBef>
              <a:spcAft>
                <a:spcPct val="0"/>
              </a:spcAft>
              <a:defRPr sz="4000">
                <a:solidFill>
                  <a:schemeClr val="bg1"/>
                </a:solidFill>
                <a:latin typeface="Times New Roman" pitchFamily="18" charset="0"/>
              </a:defRPr>
            </a:lvl7pPr>
            <a:lvl8pPr marL="3429000" indent="-228600" eaLnBrk="0" fontAlgn="base" hangingPunct="0">
              <a:spcBef>
                <a:spcPct val="0"/>
              </a:spcBef>
              <a:spcAft>
                <a:spcPct val="0"/>
              </a:spcAft>
              <a:defRPr sz="4000">
                <a:solidFill>
                  <a:schemeClr val="bg1"/>
                </a:solidFill>
                <a:latin typeface="Times New Roman" pitchFamily="18" charset="0"/>
              </a:defRPr>
            </a:lvl8pPr>
            <a:lvl9pPr marL="3886200" indent="-228600" eaLnBrk="0" fontAlgn="base" hangingPunct="0">
              <a:spcBef>
                <a:spcPct val="0"/>
              </a:spcBef>
              <a:spcAft>
                <a:spcPct val="0"/>
              </a:spcAft>
              <a:defRPr sz="4000">
                <a:solidFill>
                  <a:schemeClr val="bg1"/>
                </a:solidFill>
                <a:latin typeface="Times New Roman" pitchFamily="18" charset="0"/>
              </a:defRPr>
            </a:lvl9pPr>
          </a:lstStyle>
          <a:p>
            <a:pPr algn="ctr" eaLnBrk="1" hangingPunct="1"/>
            <a:r>
              <a:rPr lang="tr-TR" altLang="tr-TR" sz="2800" b="1">
                <a:solidFill>
                  <a:srgbClr val="FF0000"/>
                </a:solidFill>
                <a:latin typeface="Calibri" pitchFamily="34" charset="0"/>
                <a:ea typeface="Calibri" pitchFamily="34" charset="0"/>
                <a:cs typeface="Calibri" pitchFamily="34" charset="0"/>
              </a:rPr>
              <a:t> </a:t>
            </a:r>
            <a:r>
              <a:rPr lang="tr-TR" altLang="tr-TR" sz="3200" b="1">
                <a:solidFill>
                  <a:srgbClr val="FF0000"/>
                </a:solidFill>
                <a:latin typeface="Calibri" pitchFamily="34" charset="0"/>
                <a:ea typeface="Calibri" pitchFamily="34" charset="0"/>
                <a:cs typeface="Calibri" pitchFamily="34" charset="0"/>
              </a:rPr>
              <a:t>Yetişkinde Göğüs Kompresyonu</a:t>
            </a:r>
          </a:p>
        </p:txBody>
      </p:sp>
      <p:pic>
        <p:nvPicPr>
          <p:cNvPr id="35846" name="Picture 4" descr="Image19b"/>
          <p:cNvPicPr>
            <a:picLocks noChangeAspect="1" noChangeArrowheads="1"/>
          </p:cNvPicPr>
          <p:nvPr/>
        </p:nvPicPr>
        <p:blipFill>
          <a:blip r:embed="rId3">
            <a:lum bright="-6000" contrast="24000"/>
            <a:extLst>
              <a:ext uri="{28A0092B-C50C-407E-A947-70E740481C1C}">
                <a14:useLocalDpi xmlns:a14="http://schemas.microsoft.com/office/drawing/2010/main" val="0"/>
              </a:ext>
            </a:extLst>
          </a:blip>
          <a:srcRect/>
          <a:stretch>
            <a:fillRect/>
          </a:stretch>
        </p:blipFill>
        <p:spPr bwMode="auto">
          <a:xfrm>
            <a:off x="4716463" y="1711325"/>
            <a:ext cx="424815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4087813"/>
            <a:ext cx="8785225"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4535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908175" y="981075"/>
            <a:ext cx="6080125" cy="657225"/>
          </a:xfrm>
        </p:spPr>
        <p:txBody>
          <a:bodyPr>
            <a:normAutofit fontScale="90000"/>
          </a:bodyPr>
          <a:lstStyle/>
          <a:p>
            <a:pPr algn="ctr" eaLnBrk="1" hangingPunct="1"/>
            <a:r>
              <a:rPr lang="tr-TR" altLang="tr-TR" sz="3200" b="1" dirty="0">
                <a:solidFill>
                  <a:srgbClr val="CC0000"/>
                </a:solidFill>
                <a:latin typeface="Arial" charset="0"/>
              </a:rPr>
              <a:t>İLK YARDIMIN </a:t>
            </a:r>
            <a:br>
              <a:rPr lang="tr-TR" altLang="tr-TR" sz="3200" b="1" dirty="0">
                <a:solidFill>
                  <a:srgbClr val="CC0000"/>
                </a:solidFill>
                <a:latin typeface="Arial" charset="0"/>
              </a:rPr>
            </a:br>
            <a:r>
              <a:rPr lang="tr-TR" altLang="tr-TR" sz="3200" b="1" dirty="0">
                <a:solidFill>
                  <a:srgbClr val="CC0000"/>
                </a:solidFill>
                <a:latin typeface="Arial" charset="0"/>
              </a:rPr>
              <a:t>ÖNCELİKLİ  AMAÇLARI</a:t>
            </a:r>
          </a:p>
        </p:txBody>
      </p:sp>
      <p:sp>
        <p:nvSpPr>
          <p:cNvPr id="9219" name="Rectangle 3"/>
          <p:cNvSpPr>
            <a:spLocks noGrp="1" noChangeArrowheads="1"/>
          </p:cNvSpPr>
          <p:nvPr>
            <p:ph type="body" sz="half" idx="1"/>
          </p:nvPr>
        </p:nvSpPr>
        <p:spPr>
          <a:xfrm>
            <a:off x="719138" y="1773238"/>
            <a:ext cx="8424862" cy="4608512"/>
          </a:xfrm>
        </p:spPr>
        <p:txBody>
          <a:bodyPr/>
          <a:lstStyle/>
          <a:p>
            <a:pPr marL="88900" indent="0" eaLnBrk="1" hangingPunct="1">
              <a:lnSpc>
                <a:spcPct val="115000"/>
              </a:lnSpc>
              <a:buClr>
                <a:srgbClr val="C00000"/>
              </a:buClr>
              <a:buFont typeface="Wingdings" pitchFamily="2" charset="2"/>
              <a:buNone/>
            </a:pPr>
            <a:endParaRPr lang="tr-TR" altLang="tr-TR" sz="2400" dirty="0">
              <a:latin typeface="Arial" charset="0"/>
            </a:endParaRPr>
          </a:p>
          <a:p>
            <a:pPr marL="88900" indent="0" eaLnBrk="1" hangingPunct="1">
              <a:lnSpc>
                <a:spcPct val="115000"/>
              </a:lnSpc>
              <a:buClr>
                <a:srgbClr val="C00000"/>
              </a:buClr>
            </a:pPr>
            <a:endParaRPr lang="tr-TR" altLang="tr-TR" sz="2400" dirty="0">
              <a:latin typeface="Arial" charset="0"/>
            </a:endParaRPr>
          </a:p>
          <a:p>
            <a:pPr marL="88900" indent="0" eaLnBrk="1" hangingPunct="1">
              <a:lnSpc>
                <a:spcPct val="115000"/>
              </a:lnSpc>
              <a:buClr>
                <a:srgbClr val="C00000"/>
              </a:buClr>
              <a:buFont typeface="Wingdings" pitchFamily="2" charset="2"/>
              <a:buChar char="ü"/>
            </a:pPr>
            <a:r>
              <a:rPr lang="tr-TR" altLang="tr-TR" sz="2400" dirty="0">
                <a:latin typeface="Arial" charset="0"/>
              </a:rPr>
              <a:t> </a:t>
            </a:r>
            <a:r>
              <a:rPr lang="tr-TR" altLang="tr-TR" sz="2400" b="1" dirty="0">
                <a:latin typeface="Arial" charset="0"/>
              </a:rPr>
              <a:t>Yaşam fonksiyonlarının sürdürülmesini  sağlamak,</a:t>
            </a:r>
          </a:p>
          <a:p>
            <a:pPr marL="88900" indent="0" eaLnBrk="1" hangingPunct="1">
              <a:lnSpc>
                <a:spcPct val="115000"/>
              </a:lnSpc>
              <a:buClr>
                <a:srgbClr val="C00000"/>
              </a:buClr>
            </a:pPr>
            <a:endParaRPr lang="tr-TR" altLang="tr-TR" sz="2400" b="1" dirty="0">
              <a:latin typeface="Arial" charset="0"/>
            </a:endParaRPr>
          </a:p>
          <a:p>
            <a:pPr marL="88900" indent="0" eaLnBrk="1" hangingPunct="1">
              <a:lnSpc>
                <a:spcPct val="115000"/>
              </a:lnSpc>
              <a:buClr>
                <a:srgbClr val="C00000"/>
              </a:buClr>
              <a:buFont typeface="Wingdings" pitchFamily="2" charset="2"/>
              <a:buChar char="ü"/>
            </a:pPr>
            <a:r>
              <a:rPr lang="tr-TR" altLang="tr-TR" sz="2400" b="1" dirty="0">
                <a:latin typeface="Arial" charset="0"/>
              </a:rPr>
              <a:t> Hasta/yaralının durumunun kötüleşmesini önlemek,</a:t>
            </a:r>
          </a:p>
          <a:p>
            <a:pPr marL="88900" indent="0" eaLnBrk="1" hangingPunct="1">
              <a:lnSpc>
                <a:spcPct val="115000"/>
              </a:lnSpc>
              <a:buClr>
                <a:srgbClr val="C00000"/>
              </a:buClr>
            </a:pPr>
            <a:endParaRPr lang="tr-TR" altLang="tr-TR" sz="2400" b="1" dirty="0">
              <a:latin typeface="Arial" charset="0"/>
            </a:endParaRPr>
          </a:p>
          <a:p>
            <a:pPr marL="88900" indent="0" eaLnBrk="1" hangingPunct="1">
              <a:lnSpc>
                <a:spcPct val="115000"/>
              </a:lnSpc>
              <a:buClr>
                <a:srgbClr val="C00000"/>
              </a:buClr>
              <a:buFont typeface="Wingdings" pitchFamily="2" charset="2"/>
              <a:buChar char="ü"/>
            </a:pPr>
            <a:r>
              <a:rPr lang="tr-TR" altLang="tr-TR" sz="2400" b="1" dirty="0">
                <a:latin typeface="Arial" charset="0"/>
              </a:rPr>
              <a:t> İyileşmeyi kolaylaştırmak. </a:t>
            </a:r>
          </a:p>
        </p:txBody>
      </p:sp>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7</a:t>
            </a:fld>
            <a:endParaRPr lang="tr-TR"/>
          </a:p>
        </p:txBody>
      </p:sp>
    </p:spTree>
    <p:extLst>
      <p:ext uri="{BB962C8B-B14F-4D97-AF65-F5344CB8AC3E}">
        <p14:creationId xmlns:p14="http://schemas.microsoft.com/office/powerpoint/2010/main" val="3077508417"/>
      </p:ext>
    </p:extLst>
  </p:cSld>
  <p:clrMapOvr>
    <a:masterClrMapping/>
  </p:clrMapOvr>
  <p:transition>
    <p:random/>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idx="1"/>
          </p:nvPr>
        </p:nvSpPr>
        <p:spPr>
          <a:xfrm>
            <a:off x="457200" y="2420938"/>
            <a:ext cx="8231188" cy="2817812"/>
          </a:xfrm>
        </p:spPr>
        <p:txBody>
          <a:bodyPr lIns="90000" tIns="46800" rIns="90000" bIns="46800"/>
          <a:lstStyle/>
          <a:p>
            <a:pPr eaLnBrk="1" hangingPunct="1">
              <a:lnSpc>
                <a:spcPct val="90000"/>
              </a:lnSpc>
              <a:buClrTx/>
              <a:buFont typeface="Wingdings" pitchFamily="2" charset="2"/>
              <a:buChar char="Ø"/>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tr-TR" sz="2800" dirty="0" err="1">
                <a:solidFill>
                  <a:schemeClr val="tx1"/>
                </a:solidFill>
                <a:latin typeface="Calibri" pitchFamily="34" charset="0"/>
                <a:ea typeface="Calibri" pitchFamily="34" charset="0"/>
                <a:cs typeface="Calibri" pitchFamily="34" charset="0"/>
              </a:rPr>
              <a:t>Solunumun</a:t>
            </a:r>
            <a:r>
              <a:rPr lang="en-GB" altLang="tr-TR" sz="2800" dirty="0">
                <a:solidFill>
                  <a:schemeClr val="tx1"/>
                </a:solidFill>
                <a:latin typeface="Calibri" pitchFamily="34" charset="0"/>
                <a:ea typeface="Calibri" pitchFamily="34" charset="0"/>
                <a:cs typeface="Calibri" pitchFamily="34" charset="0"/>
              </a:rPr>
              <a:t> </a:t>
            </a:r>
            <a:r>
              <a:rPr lang="en-GB" altLang="tr-TR" sz="2800" dirty="0" err="1">
                <a:solidFill>
                  <a:schemeClr val="tx1"/>
                </a:solidFill>
                <a:latin typeface="Calibri" pitchFamily="34" charset="0"/>
                <a:ea typeface="Calibri" pitchFamily="34" charset="0"/>
                <a:cs typeface="Calibri" pitchFamily="34" charset="0"/>
              </a:rPr>
              <a:t>olup</a:t>
            </a:r>
            <a:r>
              <a:rPr lang="en-GB" altLang="tr-TR" sz="2800" dirty="0">
                <a:solidFill>
                  <a:schemeClr val="tx1"/>
                </a:solidFill>
                <a:latin typeface="Calibri" pitchFamily="34" charset="0"/>
                <a:ea typeface="Calibri" pitchFamily="34" charset="0"/>
                <a:cs typeface="Calibri" pitchFamily="34" charset="0"/>
              </a:rPr>
              <a:t> </a:t>
            </a:r>
            <a:r>
              <a:rPr lang="en-GB" altLang="tr-TR" sz="2800" dirty="0" err="1">
                <a:solidFill>
                  <a:schemeClr val="tx1"/>
                </a:solidFill>
                <a:latin typeface="Calibri" pitchFamily="34" charset="0"/>
                <a:ea typeface="Calibri" pitchFamily="34" charset="0"/>
                <a:cs typeface="Calibri" pitchFamily="34" charset="0"/>
              </a:rPr>
              <a:t>ol</a:t>
            </a:r>
            <a:r>
              <a:rPr lang="tr-TR" altLang="tr-TR" sz="2800" dirty="0" err="1">
                <a:solidFill>
                  <a:schemeClr val="tx1"/>
                </a:solidFill>
                <a:latin typeface="Calibri" pitchFamily="34" charset="0"/>
                <a:ea typeface="Calibri" pitchFamily="34" charset="0"/>
                <a:cs typeface="Calibri" pitchFamily="34" charset="0"/>
              </a:rPr>
              <a:t>ma</a:t>
            </a:r>
            <a:r>
              <a:rPr lang="en-GB" altLang="tr-TR" sz="2800" dirty="0" err="1">
                <a:solidFill>
                  <a:schemeClr val="tx1"/>
                </a:solidFill>
                <a:latin typeface="Calibri" pitchFamily="34" charset="0"/>
                <a:ea typeface="Calibri" pitchFamily="34" charset="0"/>
                <a:cs typeface="Calibri" pitchFamily="34" charset="0"/>
              </a:rPr>
              <a:t>dığını</a:t>
            </a:r>
            <a:r>
              <a:rPr lang="en-GB" altLang="tr-TR" sz="2800" dirty="0">
                <a:solidFill>
                  <a:schemeClr val="tx1"/>
                </a:solidFill>
                <a:latin typeface="Calibri" pitchFamily="34" charset="0"/>
                <a:ea typeface="Calibri" pitchFamily="34" charset="0"/>
                <a:cs typeface="Calibri" pitchFamily="34" charset="0"/>
              </a:rPr>
              <a:t> </a:t>
            </a:r>
            <a:r>
              <a:rPr lang="en-GB" altLang="tr-TR" sz="2800" dirty="0" err="1">
                <a:solidFill>
                  <a:schemeClr val="tx1"/>
                </a:solidFill>
                <a:latin typeface="Calibri" pitchFamily="34" charset="0"/>
                <a:ea typeface="Calibri" pitchFamily="34" charset="0"/>
                <a:cs typeface="Calibri" pitchFamily="34" charset="0"/>
              </a:rPr>
              <a:t>anlamak</a:t>
            </a:r>
            <a:r>
              <a:rPr lang="en-GB" altLang="tr-TR" sz="2800" dirty="0">
                <a:solidFill>
                  <a:schemeClr val="tx1"/>
                </a:solidFill>
                <a:latin typeface="Calibri" pitchFamily="34" charset="0"/>
                <a:ea typeface="Calibri" pitchFamily="34" charset="0"/>
                <a:cs typeface="Calibri" pitchFamily="34" charset="0"/>
              </a:rPr>
              <a:t> </a:t>
            </a:r>
            <a:r>
              <a:rPr lang="en-GB" altLang="tr-TR" sz="2800" dirty="0" err="1">
                <a:solidFill>
                  <a:schemeClr val="tx1"/>
                </a:solidFill>
                <a:latin typeface="Calibri" pitchFamily="34" charset="0"/>
                <a:ea typeface="Calibri" pitchFamily="34" charset="0"/>
                <a:cs typeface="Calibri" pitchFamily="34" charset="0"/>
              </a:rPr>
              <a:t>için</a:t>
            </a:r>
            <a:r>
              <a:rPr lang="en-GB" altLang="tr-TR" sz="2800" dirty="0">
                <a:solidFill>
                  <a:schemeClr val="tx1"/>
                </a:solidFill>
                <a:latin typeface="Calibri" pitchFamily="34" charset="0"/>
                <a:ea typeface="Calibri" pitchFamily="34" charset="0"/>
                <a:cs typeface="Calibri" pitchFamily="34" charset="0"/>
              </a:rPr>
              <a:t> </a:t>
            </a:r>
            <a:r>
              <a:rPr lang="en-GB" altLang="tr-TR" sz="2800" dirty="0" err="1">
                <a:solidFill>
                  <a:schemeClr val="tx1"/>
                </a:solidFill>
                <a:latin typeface="Calibri" pitchFamily="34" charset="0"/>
                <a:ea typeface="Calibri" pitchFamily="34" charset="0"/>
                <a:cs typeface="Calibri" pitchFamily="34" charset="0"/>
              </a:rPr>
              <a:t>yapılması</a:t>
            </a:r>
            <a:r>
              <a:rPr lang="en-GB" altLang="tr-TR" sz="2800" dirty="0">
                <a:solidFill>
                  <a:schemeClr val="tx1"/>
                </a:solidFill>
                <a:latin typeface="Calibri" pitchFamily="34" charset="0"/>
                <a:ea typeface="Calibri" pitchFamily="34" charset="0"/>
                <a:cs typeface="Calibri" pitchFamily="34" charset="0"/>
              </a:rPr>
              <a:t> </a:t>
            </a:r>
            <a:r>
              <a:rPr lang="en-GB" altLang="tr-TR" sz="2800" dirty="0" err="1">
                <a:solidFill>
                  <a:schemeClr val="tx1"/>
                </a:solidFill>
                <a:latin typeface="Calibri" pitchFamily="34" charset="0"/>
                <a:ea typeface="Calibri" pitchFamily="34" charset="0"/>
                <a:cs typeface="Calibri" pitchFamily="34" charset="0"/>
              </a:rPr>
              <a:t>gereken</a:t>
            </a:r>
            <a:r>
              <a:rPr lang="en-GB" altLang="tr-TR" sz="2800" dirty="0">
                <a:solidFill>
                  <a:schemeClr val="tx1"/>
                </a:solidFill>
                <a:latin typeface="Calibri" pitchFamily="34" charset="0"/>
                <a:ea typeface="Calibri" pitchFamily="34" charset="0"/>
                <a:cs typeface="Calibri" pitchFamily="34" charset="0"/>
              </a:rPr>
              <a:t> </a:t>
            </a:r>
            <a:r>
              <a:rPr lang="en-GB" altLang="tr-TR" sz="2800" dirty="0" err="1">
                <a:solidFill>
                  <a:schemeClr val="tx1"/>
                </a:solidFill>
                <a:latin typeface="Calibri" pitchFamily="34" charset="0"/>
                <a:ea typeface="Calibri" pitchFamily="34" charset="0"/>
                <a:cs typeface="Calibri" pitchFamily="34" charset="0"/>
              </a:rPr>
              <a:t>en</a:t>
            </a:r>
            <a:r>
              <a:rPr lang="en-GB" altLang="tr-TR" sz="2800" dirty="0">
                <a:solidFill>
                  <a:schemeClr val="tx1"/>
                </a:solidFill>
                <a:latin typeface="Calibri" pitchFamily="34" charset="0"/>
                <a:ea typeface="Calibri" pitchFamily="34" charset="0"/>
                <a:cs typeface="Calibri" pitchFamily="34" charset="0"/>
              </a:rPr>
              <a:t> </a:t>
            </a:r>
            <a:r>
              <a:rPr lang="en-GB" altLang="tr-TR" sz="2800" dirty="0" err="1">
                <a:solidFill>
                  <a:schemeClr val="tx1"/>
                </a:solidFill>
                <a:latin typeface="Calibri" pitchFamily="34" charset="0"/>
                <a:ea typeface="Calibri" pitchFamily="34" charset="0"/>
                <a:cs typeface="Calibri" pitchFamily="34" charset="0"/>
              </a:rPr>
              <a:t>kolay</a:t>
            </a:r>
            <a:r>
              <a:rPr lang="en-GB" altLang="tr-TR" sz="2800" dirty="0">
                <a:solidFill>
                  <a:schemeClr val="tx1"/>
                </a:solidFill>
                <a:latin typeface="Calibri" pitchFamily="34" charset="0"/>
                <a:ea typeface="Calibri" pitchFamily="34" charset="0"/>
                <a:cs typeface="Calibri" pitchFamily="34" charset="0"/>
              </a:rPr>
              <a:t> </a:t>
            </a:r>
            <a:r>
              <a:rPr lang="en-GB" altLang="tr-TR" sz="2800" dirty="0" err="1">
                <a:solidFill>
                  <a:schemeClr val="tx1"/>
                </a:solidFill>
                <a:latin typeface="Calibri" pitchFamily="34" charset="0"/>
                <a:ea typeface="Calibri" pitchFamily="34" charset="0"/>
                <a:cs typeface="Calibri" pitchFamily="34" charset="0"/>
              </a:rPr>
              <a:t>manevradır</a:t>
            </a:r>
            <a:r>
              <a:rPr lang="en-GB" altLang="tr-TR" sz="2800" dirty="0">
                <a:solidFill>
                  <a:schemeClr val="tx1"/>
                </a:solidFill>
                <a:latin typeface="Calibri" pitchFamily="34" charset="0"/>
                <a:ea typeface="Calibri" pitchFamily="34" charset="0"/>
                <a:cs typeface="Calibri" pitchFamily="34" charset="0"/>
              </a:rPr>
              <a:t>.</a:t>
            </a:r>
            <a:endParaRPr lang="tr-TR" altLang="tr-TR" sz="2800" dirty="0">
              <a:solidFill>
                <a:schemeClr val="tx1"/>
              </a:solidFill>
              <a:latin typeface="Calibri" pitchFamily="34" charset="0"/>
              <a:ea typeface="Calibri" pitchFamily="34" charset="0"/>
              <a:cs typeface="Calibri" pitchFamily="34" charset="0"/>
            </a:endParaRPr>
          </a:p>
          <a:p>
            <a:pPr eaLnBrk="1" hangingPunct="1">
              <a:lnSpc>
                <a:spcPct val="90000"/>
              </a:lnSpc>
              <a:buClrTx/>
              <a:buFont typeface="Wingdings" pitchFamily="2" charset="2"/>
              <a:buChar char="Ø"/>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tr-TR" sz="2800" dirty="0">
                <a:solidFill>
                  <a:schemeClr val="tx1"/>
                </a:solidFill>
                <a:latin typeface="Calibri" pitchFamily="34" charset="0"/>
                <a:ea typeface="Calibri" pitchFamily="34" charset="0"/>
                <a:cs typeface="Calibri" pitchFamily="34" charset="0"/>
              </a:rPr>
              <a:t> </a:t>
            </a:r>
            <a:r>
              <a:rPr lang="en-GB" altLang="tr-TR" sz="2800" dirty="0" err="1">
                <a:solidFill>
                  <a:schemeClr val="tx1"/>
                </a:solidFill>
                <a:latin typeface="Calibri" pitchFamily="34" charset="0"/>
                <a:ea typeface="Calibri" pitchFamily="34" charset="0"/>
                <a:cs typeface="Calibri" pitchFamily="34" charset="0"/>
              </a:rPr>
              <a:t>Göğüs</a:t>
            </a:r>
            <a:r>
              <a:rPr lang="en-GB" altLang="tr-TR" sz="2800" dirty="0">
                <a:solidFill>
                  <a:schemeClr val="tx1"/>
                </a:solidFill>
                <a:latin typeface="Calibri" pitchFamily="34" charset="0"/>
                <a:ea typeface="Calibri" pitchFamily="34" charset="0"/>
                <a:cs typeface="Calibri" pitchFamily="34" charset="0"/>
              </a:rPr>
              <a:t> </a:t>
            </a:r>
            <a:r>
              <a:rPr lang="en-GB" altLang="tr-TR" sz="2800" dirty="0" err="1">
                <a:solidFill>
                  <a:schemeClr val="tx1"/>
                </a:solidFill>
                <a:latin typeface="Calibri" pitchFamily="34" charset="0"/>
                <a:ea typeface="Calibri" pitchFamily="34" charset="0"/>
                <a:cs typeface="Calibri" pitchFamily="34" charset="0"/>
              </a:rPr>
              <a:t>hareketlerine</a:t>
            </a:r>
            <a:r>
              <a:rPr lang="en-GB" altLang="tr-TR" sz="2800" dirty="0">
                <a:solidFill>
                  <a:schemeClr val="tx1"/>
                </a:solidFill>
                <a:latin typeface="Calibri" pitchFamily="34" charset="0"/>
                <a:ea typeface="Calibri" pitchFamily="34" charset="0"/>
                <a:cs typeface="Calibri" pitchFamily="34" charset="0"/>
              </a:rPr>
              <a:t> </a:t>
            </a:r>
            <a:r>
              <a:rPr lang="en-GB" altLang="tr-TR" sz="2800" dirty="0" err="1">
                <a:solidFill>
                  <a:schemeClr val="tx1"/>
                </a:solidFill>
                <a:latin typeface="Calibri" pitchFamily="34" charset="0"/>
                <a:ea typeface="Calibri" pitchFamily="34" charset="0"/>
                <a:cs typeface="Calibri" pitchFamily="34" charset="0"/>
              </a:rPr>
              <a:t>bak</a:t>
            </a:r>
            <a:r>
              <a:rPr lang="en-GB" altLang="tr-TR" sz="2800" dirty="0">
                <a:solidFill>
                  <a:schemeClr val="tx1"/>
                </a:solidFill>
                <a:latin typeface="Calibri" pitchFamily="34" charset="0"/>
                <a:ea typeface="Calibri" pitchFamily="34" charset="0"/>
                <a:cs typeface="Calibri" pitchFamily="34" charset="0"/>
              </a:rPr>
              <a:t>,</a:t>
            </a:r>
            <a:endParaRPr lang="tr-TR" altLang="tr-TR" sz="2800" dirty="0">
              <a:solidFill>
                <a:schemeClr val="tx1"/>
              </a:solidFill>
              <a:latin typeface="Calibri" pitchFamily="34" charset="0"/>
              <a:ea typeface="Calibri" pitchFamily="34" charset="0"/>
              <a:cs typeface="Calibri" pitchFamily="34" charset="0"/>
            </a:endParaRPr>
          </a:p>
          <a:p>
            <a:pPr eaLnBrk="1" hangingPunct="1">
              <a:lnSpc>
                <a:spcPct val="90000"/>
              </a:lnSpc>
              <a:buClrTx/>
              <a:buFont typeface="Wingdings" pitchFamily="2" charset="2"/>
              <a:buChar char="Ø"/>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tr-TR" sz="2800" dirty="0">
                <a:solidFill>
                  <a:schemeClr val="tx1"/>
                </a:solidFill>
                <a:latin typeface="Calibri" pitchFamily="34" charset="0"/>
                <a:ea typeface="Calibri" pitchFamily="34" charset="0"/>
                <a:cs typeface="Calibri" pitchFamily="34" charset="0"/>
              </a:rPr>
              <a:t> </a:t>
            </a:r>
            <a:r>
              <a:rPr lang="tr-TR" altLang="tr-TR" sz="2800" dirty="0">
                <a:solidFill>
                  <a:schemeClr val="tx1"/>
                </a:solidFill>
                <a:latin typeface="Calibri" pitchFamily="34" charset="0"/>
                <a:ea typeface="Calibri" pitchFamily="34" charset="0"/>
                <a:cs typeface="Calibri" pitchFamily="34" charset="0"/>
              </a:rPr>
              <a:t>N</a:t>
            </a:r>
            <a:r>
              <a:rPr lang="en-GB" altLang="tr-TR" sz="2800" dirty="0" err="1">
                <a:solidFill>
                  <a:schemeClr val="tx1"/>
                </a:solidFill>
                <a:latin typeface="Calibri" pitchFamily="34" charset="0"/>
                <a:ea typeface="Calibri" pitchFamily="34" charset="0"/>
                <a:cs typeface="Calibri" pitchFamily="34" charset="0"/>
              </a:rPr>
              <a:t>efesini</a:t>
            </a:r>
            <a:r>
              <a:rPr lang="en-GB" altLang="tr-TR" sz="2800" dirty="0">
                <a:solidFill>
                  <a:schemeClr val="tx1"/>
                </a:solidFill>
                <a:latin typeface="Calibri" pitchFamily="34" charset="0"/>
                <a:ea typeface="Calibri" pitchFamily="34" charset="0"/>
                <a:cs typeface="Calibri" pitchFamily="34" charset="0"/>
              </a:rPr>
              <a:t> </a:t>
            </a:r>
            <a:r>
              <a:rPr lang="en-GB" altLang="tr-TR" sz="2800" dirty="0" err="1">
                <a:solidFill>
                  <a:schemeClr val="tx1"/>
                </a:solidFill>
                <a:latin typeface="Calibri" pitchFamily="34" charset="0"/>
                <a:ea typeface="Calibri" pitchFamily="34" charset="0"/>
                <a:cs typeface="Calibri" pitchFamily="34" charset="0"/>
              </a:rPr>
              <a:t>dinle</a:t>
            </a:r>
            <a:r>
              <a:rPr lang="en-GB" altLang="tr-TR" sz="2800" dirty="0">
                <a:solidFill>
                  <a:schemeClr val="tx1"/>
                </a:solidFill>
                <a:latin typeface="Calibri" pitchFamily="34" charset="0"/>
                <a:ea typeface="Calibri" pitchFamily="34" charset="0"/>
                <a:cs typeface="Calibri" pitchFamily="34" charset="0"/>
              </a:rPr>
              <a:t>, </a:t>
            </a:r>
            <a:endParaRPr lang="tr-TR" altLang="tr-TR" sz="2800" dirty="0">
              <a:solidFill>
                <a:schemeClr val="tx1"/>
              </a:solidFill>
              <a:latin typeface="Calibri" pitchFamily="34" charset="0"/>
              <a:ea typeface="Calibri" pitchFamily="34" charset="0"/>
              <a:cs typeface="Calibri" pitchFamily="34" charset="0"/>
            </a:endParaRPr>
          </a:p>
          <a:p>
            <a:pPr eaLnBrk="1" hangingPunct="1">
              <a:lnSpc>
                <a:spcPct val="90000"/>
              </a:lnSpc>
              <a:buClrTx/>
              <a:buFont typeface="Wingdings" pitchFamily="2" charset="2"/>
              <a:buChar char="Ø"/>
              <a:tabLst>
                <a:tab pos="911225" algn="l"/>
                <a:tab pos="1825625" algn="l"/>
                <a:tab pos="2740025" algn="l"/>
                <a:tab pos="3654425" algn="l"/>
                <a:tab pos="4568825" algn="l"/>
                <a:tab pos="5483225" algn="l"/>
                <a:tab pos="6397625" algn="l"/>
                <a:tab pos="7312025" algn="l"/>
                <a:tab pos="8226425" algn="l"/>
                <a:tab pos="9140825" algn="l"/>
                <a:tab pos="10055225" algn="l"/>
              </a:tabLst>
            </a:pPr>
            <a:r>
              <a:rPr lang="tr-TR" altLang="tr-TR" sz="2800" dirty="0">
                <a:solidFill>
                  <a:schemeClr val="tx1"/>
                </a:solidFill>
                <a:latin typeface="Calibri" pitchFamily="34" charset="0"/>
                <a:ea typeface="Calibri" pitchFamily="34" charset="0"/>
                <a:cs typeface="Calibri" pitchFamily="34" charset="0"/>
              </a:rPr>
              <a:t> S</a:t>
            </a:r>
            <a:r>
              <a:rPr lang="en-GB" altLang="tr-TR" sz="2800" dirty="0" err="1">
                <a:solidFill>
                  <a:schemeClr val="tx1"/>
                </a:solidFill>
                <a:latin typeface="Calibri" pitchFamily="34" charset="0"/>
                <a:ea typeface="Calibri" pitchFamily="34" charset="0"/>
                <a:cs typeface="Calibri" pitchFamily="34" charset="0"/>
              </a:rPr>
              <a:t>olunum</a:t>
            </a:r>
            <a:r>
              <a:rPr lang="en-GB" altLang="tr-TR" sz="2800" dirty="0">
                <a:solidFill>
                  <a:schemeClr val="tx1"/>
                </a:solidFill>
                <a:latin typeface="Calibri" pitchFamily="34" charset="0"/>
                <a:ea typeface="Calibri" pitchFamily="34" charset="0"/>
                <a:cs typeface="Calibri" pitchFamily="34" charset="0"/>
              </a:rPr>
              <a:t> </a:t>
            </a:r>
            <a:r>
              <a:rPr lang="en-GB" altLang="tr-TR" sz="2800" dirty="0" err="1">
                <a:solidFill>
                  <a:schemeClr val="tx1"/>
                </a:solidFill>
                <a:latin typeface="Calibri" pitchFamily="34" charset="0"/>
                <a:ea typeface="Calibri" pitchFamily="34" charset="0"/>
                <a:cs typeface="Calibri" pitchFamily="34" charset="0"/>
              </a:rPr>
              <a:t>havasını</a:t>
            </a:r>
            <a:r>
              <a:rPr lang="en-GB" altLang="tr-TR" sz="2800" dirty="0">
                <a:solidFill>
                  <a:schemeClr val="tx1"/>
                </a:solidFill>
                <a:latin typeface="Calibri" pitchFamily="34" charset="0"/>
                <a:ea typeface="Calibri" pitchFamily="34" charset="0"/>
                <a:cs typeface="Calibri" pitchFamily="34" charset="0"/>
              </a:rPr>
              <a:t> </a:t>
            </a:r>
            <a:r>
              <a:rPr lang="en-GB" altLang="tr-TR" sz="2800" dirty="0" err="1">
                <a:solidFill>
                  <a:schemeClr val="tx1"/>
                </a:solidFill>
                <a:latin typeface="Calibri" pitchFamily="34" charset="0"/>
                <a:ea typeface="Calibri" pitchFamily="34" charset="0"/>
                <a:cs typeface="Calibri" pitchFamily="34" charset="0"/>
              </a:rPr>
              <a:t>hisset</a:t>
            </a:r>
            <a:r>
              <a:rPr lang="tr-TR" altLang="tr-TR" sz="2800" dirty="0">
                <a:solidFill>
                  <a:schemeClr val="tx1"/>
                </a:solidFill>
                <a:latin typeface="Calibri" pitchFamily="34" charset="0"/>
                <a:ea typeface="Calibri" pitchFamily="34" charset="0"/>
                <a:cs typeface="Calibri" pitchFamily="34" charset="0"/>
              </a:rPr>
              <a:t>.</a:t>
            </a:r>
            <a:endParaRPr lang="en-GB" altLang="tr-TR" sz="2800" dirty="0">
              <a:solidFill>
                <a:schemeClr val="tx1"/>
              </a:solidFill>
              <a:latin typeface="Calibri" pitchFamily="34" charset="0"/>
              <a:ea typeface="Calibri" pitchFamily="34" charset="0"/>
              <a:cs typeface="Calibri" pitchFamily="34" charset="0"/>
            </a:endParaRPr>
          </a:p>
        </p:txBody>
      </p:sp>
      <p:sp>
        <p:nvSpPr>
          <p:cNvPr id="36867" name="Rectangle 1"/>
          <p:cNvSpPr>
            <a:spLocks noGrp="1" noChangeArrowheads="1"/>
          </p:cNvSpPr>
          <p:nvPr>
            <p:ph type="title"/>
          </p:nvPr>
        </p:nvSpPr>
        <p:spPr>
          <a:xfrm>
            <a:off x="596900" y="1484313"/>
            <a:ext cx="8231188" cy="855662"/>
          </a:xfrm>
        </p:spPr>
        <p:txBody>
          <a:bodyPr lIns="90000" tIns="46800" rIns="90000" bIns="46800" anchor="b"/>
          <a:lstStyle/>
          <a:p>
            <a:pPr eaLnBrk="1" hangingPunct="1">
              <a:buClr>
                <a:srgbClr val="FF33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tr-TR" sz="3600" b="1" dirty="0">
                <a:solidFill>
                  <a:srgbClr val="FF3300"/>
                </a:solidFill>
                <a:latin typeface="Calibri" pitchFamily="34" charset="0"/>
                <a:ea typeface="Calibri" pitchFamily="34" charset="0"/>
                <a:cs typeface="Calibri" pitchFamily="34" charset="0"/>
              </a:rPr>
              <a:t>BAK-DİNLE-HİSSET</a:t>
            </a:r>
            <a:r>
              <a:rPr lang="en-GB" altLang="tr-TR" b="1" dirty="0">
                <a:solidFill>
                  <a:srgbClr val="FF3300"/>
                </a:solidFill>
                <a:latin typeface="Calibri" pitchFamily="34" charset="0"/>
                <a:ea typeface="Calibri" pitchFamily="34" charset="0"/>
                <a:cs typeface="Calibri" pitchFamily="34" charset="0"/>
              </a:rPr>
              <a:t> </a:t>
            </a:r>
          </a:p>
        </p:txBody>
      </p:sp>
      <p:sp>
        <p:nvSpPr>
          <p:cNvPr id="36868" name="Slayt Numarası Yer Tutucusu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4000">
                <a:solidFill>
                  <a:schemeClr val="bg1"/>
                </a:solidFill>
                <a:latin typeface="Times New Roman" pitchFamily="18" charset="0"/>
              </a:defRPr>
            </a:lvl1pPr>
            <a:lvl2pPr marL="742950" indent="-285750">
              <a:defRPr sz="4000">
                <a:solidFill>
                  <a:schemeClr val="bg1"/>
                </a:solidFill>
                <a:latin typeface="Times New Roman" pitchFamily="18" charset="0"/>
              </a:defRPr>
            </a:lvl2pPr>
            <a:lvl3pPr marL="1143000" indent="-228600">
              <a:defRPr sz="4000">
                <a:solidFill>
                  <a:schemeClr val="bg1"/>
                </a:solidFill>
                <a:latin typeface="Times New Roman" pitchFamily="18" charset="0"/>
              </a:defRPr>
            </a:lvl3pPr>
            <a:lvl4pPr marL="1600200" indent="-228600">
              <a:defRPr sz="4000">
                <a:solidFill>
                  <a:schemeClr val="bg1"/>
                </a:solidFill>
                <a:latin typeface="Times New Roman" pitchFamily="18" charset="0"/>
              </a:defRPr>
            </a:lvl4pPr>
            <a:lvl5pPr marL="2057400" indent="-228600">
              <a:defRPr sz="4000">
                <a:solidFill>
                  <a:schemeClr val="bg1"/>
                </a:solidFill>
                <a:latin typeface="Times New Roman" pitchFamily="18" charset="0"/>
              </a:defRPr>
            </a:lvl5pPr>
            <a:lvl6pPr marL="2514600" indent="-228600" eaLnBrk="0" fontAlgn="base" hangingPunct="0">
              <a:spcBef>
                <a:spcPct val="0"/>
              </a:spcBef>
              <a:spcAft>
                <a:spcPct val="0"/>
              </a:spcAft>
              <a:defRPr sz="4000">
                <a:solidFill>
                  <a:schemeClr val="bg1"/>
                </a:solidFill>
                <a:latin typeface="Times New Roman" pitchFamily="18" charset="0"/>
              </a:defRPr>
            </a:lvl6pPr>
            <a:lvl7pPr marL="2971800" indent="-228600" eaLnBrk="0" fontAlgn="base" hangingPunct="0">
              <a:spcBef>
                <a:spcPct val="0"/>
              </a:spcBef>
              <a:spcAft>
                <a:spcPct val="0"/>
              </a:spcAft>
              <a:defRPr sz="4000">
                <a:solidFill>
                  <a:schemeClr val="bg1"/>
                </a:solidFill>
                <a:latin typeface="Times New Roman" pitchFamily="18" charset="0"/>
              </a:defRPr>
            </a:lvl7pPr>
            <a:lvl8pPr marL="3429000" indent="-228600" eaLnBrk="0" fontAlgn="base" hangingPunct="0">
              <a:spcBef>
                <a:spcPct val="0"/>
              </a:spcBef>
              <a:spcAft>
                <a:spcPct val="0"/>
              </a:spcAft>
              <a:defRPr sz="4000">
                <a:solidFill>
                  <a:schemeClr val="bg1"/>
                </a:solidFill>
                <a:latin typeface="Times New Roman" pitchFamily="18" charset="0"/>
              </a:defRPr>
            </a:lvl8pPr>
            <a:lvl9pPr marL="3886200" indent="-228600" eaLnBrk="0" fontAlgn="base" hangingPunct="0">
              <a:spcBef>
                <a:spcPct val="0"/>
              </a:spcBef>
              <a:spcAft>
                <a:spcPct val="0"/>
              </a:spcAft>
              <a:defRPr sz="4000">
                <a:solidFill>
                  <a:schemeClr val="bg1"/>
                </a:solidFill>
                <a:latin typeface="Times New Roman" pitchFamily="18" charset="0"/>
              </a:defRPr>
            </a:lvl9pPr>
          </a:lstStyle>
          <a:p>
            <a:fld id="{686A59E7-DC27-4BFA-A344-9273247B5DB8}" type="slidenum">
              <a:rPr lang="tr-TR" altLang="tr-TR" sz="1000" smtClean="0">
                <a:solidFill>
                  <a:schemeClr val="tx2"/>
                </a:solidFill>
              </a:rPr>
              <a:pPr/>
              <a:t>70</a:t>
            </a:fld>
            <a:endParaRPr lang="tr-TR" altLang="tr-TR" sz="1000">
              <a:solidFill>
                <a:schemeClr val="tx2"/>
              </a:solidFill>
            </a:endParaRPr>
          </a:p>
        </p:txBody>
      </p:sp>
      <p:sp>
        <p:nvSpPr>
          <p:cNvPr id="36869" name="Rectangle 1"/>
          <p:cNvSpPr txBox="1">
            <a:spLocks noChangeArrowheads="1"/>
          </p:cNvSpPr>
          <p:nvPr/>
        </p:nvSpPr>
        <p:spPr bwMode="auto">
          <a:xfrm>
            <a:off x="596900" y="333375"/>
            <a:ext cx="8231188"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bg1"/>
                </a:solidFill>
                <a:latin typeface="Times New Roman" pitchFamily="18"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bg1"/>
                </a:solidFill>
                <a:latin typeface="Times New Roman" pitchFamily="18"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bg1"/>
                </a:solidFill>
                <a:latin typeface="Times New Roman" pitchFamily="18"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bg1"/>
                </a:solidFill>
                <a:latin typeface="Times New Roman" pitchFamily="18"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bg1"/>
                </a:solidFill>
                <a:latin typeface="Times New Roman" pitchFamily="18"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bg1"/>
                </a:solidFill>
                <a:latin typeface="Times New Roman" pitchFamily="18"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bg1"/>
                </a:solidFill>
                <a:latin typeface="Times New Roman" pitchFamily="18"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bg1"/>
                </a:solidFill>
                <a:latin typeface="Times New Roman" pitchFamily="18"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bg1"/>
                </a:solidFill>
                <a:latin typeface="Times New Roman" pitchFamily="18" charset="0"/>
              </a:defRPr>
            </a:lvl9pPr>
          </a:lstStyle>
          <a:p>
            <a:pPr algn="ctr" eaLnBrk="1" hangingPunct="1">
              <a:buClr>
                <a:srgbClr val="FF3300"/>
              </a:buClr>
            </a:pPr>
            <a:r>
              <a:rPr lang="en-GB" altLang="tr-TR" sz="4400" b="1" dirty="0">
                <a:solidFill>
                  <a:srgbClr val="FF3300"/>
                </a:solidFill>
                <a:latin typeface="Calibri" pitchFamily="34" charset="0"/>
                <a:ea typeface="Calibri" pitchFamily="34" charset="0"/>
                <a:cs typeface="Calibri" pitchFamily="34" charset="0"/>
              </a:rPr>
              <a:t>A = </a:t>
            </a:r>
            <a:r>
              <a:rPr lang="en-GB" altLang="tr-TR" sz="4400" b="1" dirty="0" err="1">
                <a:solidFill>
                  <a:srgbClr val="FF3300"/>
                </a:solidFill>
                <a:latin typeface="Calibri" pitchFamily="34" charset="0"/>
                <a:ea typeface="Calibri" pitchFamily="34" charset="0"/>
                <a:cs typeface="Calibri" pitchFamily="34" charset="0"/>
              </a:rPr>
              <a:t>Havayolu</a:t>
            </a:r>
            <a:r>
              <a:rPr lang="en-GB" altLang="tr-TR" sz="4400" b="1" dirty="0">
                <a:solidFill>
                  <a:srgbClr val="FF3300"/>
                </a:solidFill>
                <a:latin typeface="Calibri" pitchFamily="34" charset="0"/>
                <a:ea typeface="Calibri" pitchFamily="34" charset="0"/>
                <a:cs typeface="Calibri" pitchFamily="34" charset="0"/>
              </a:rPr>
              <a:t> </a:t>
            </a:r>
            <a:r>
              <a:rPr lang="en-GB" altLang="tr-TR" sz="4400" b="1" dirty="0" err="1">
                <a:solidFill>
                  <a:srgbClr val="FF3300"/>
                </a:solidFill>
                <a:latin typeface="Calibri" pitchFamily="34" charset="0"/>
                <a:ea typeface="Calibri" pitchFamily="34" charset="0"/>
                <a:cs typeface="Calibri" pitchFamily="34" charset="0"/>
              </a:rPr>
              <a:t>Kontrolü</a:t>
            </a:r>
            <a:r>
              <a:rPr lang="en-GB" altLang="tr-TR" sz="4400" b="1" dirty="0">
                <a:solidFill>
                  <a:srgbClr val="FF3300"/>
                </a:solidFill>
                <a:latin typeface="Calibri" pitchFamily="34" charset="0"/>
                <a:ea typeface="Calibri" pitchFamily="34" charset="0"/>
                <a:cs typeface="Calibri" pitchFamily="34" charset="0"/>
              </a:rPr>
              <a:t> </a:t>
            </a:r>
            <a:r>
              <a:rPr lang="en-GB" altLang="tr-TR" sz="4400" b="1" dirty="0" err="1">
                <a:solidFill>
                  <a:srgbClr val="FF3300"/>
                </a:solidFill>
                <a:latin typeface="Calibri" pitchFamily="34" charset="0"/>
                <a:ea typeface="Calibri" pitchFamily="34" charset="0"/>
                <a:cs typeface="Calibri" pitchFamily="34" charset="0"/>
              </a:rPr>
              <a:t>ve</a:t>
            </a:r>
            <a:r>
              <a:rPr lang="en-GB" altLang="tr-TR" sz="4400" b="1" dirty="0">
                <a:solidFill>
                  <a:srgbClr val="FF3300"/>
                </a:solidFill>
                <a:latin typeface="Calibri" pitchFamily="34" charset="0"/>
                <a:ea typeface="Calibri" pitchFamily="34" charset="0"/>
                <a:cs typeface="Calibri" pitchFamily="34" charset="0"/>
              </a:rPr>
              <a:t> </a:t>
            </a:r>
            <a:r>
              <a:rPr lang="en-GB" altLang="tr-TR" sz="4400" b="1" dirty="0" err="1">
                <a:solidFill>
                  <a:srgbClr val="FF3300"/>
                </a:solidFill>
                <a:latin typeface="Calibri" pitchFamily="34" charset="0"/>
                <a:ea typeface="Calibri" pitchFamily="34" charset="0"/>
                <a:cs typeface="Calibri" pitchFamily="34" charset="0"/>
              </a:rPr>
              <a:t>Açılması</a:t>
            </a:r>
            <a:r>
              <a:rPr lang="en-GB" altLang="tr-TR" sz="4400" b="1" dirty="0">
                <a:solidFill>
                  <a:srgbClr val="FF3300"/>
                </a:solidFill>
                <a:latin typeface="Calibri" pitchFamily="34" charset="0"/>
                <a:ea typeface="Calibri" pitchFamily="34" charset="0"/>
                <a:cs typeface="Calibri" pitchFamily="34" charset="0"/>
              </a:rPr>
              <a:t>  </a:t>
            </a:r>
            <a:br>
              <a:rPr lang="en-GB" altLang="tr-TR" sz="4400" b="1" dirty="0">
                <a:solidFill>
                  <a:srgbClr val="FF3300"/>
                </a:solidFill>
                <a:latin typeface="Calibri" pitchFamily="34" charset="0"/>
                <a:ea typeface="Calibri" pitchFamily="34" charset="0"/>
                <a:cs typeface="Calibri" pitchFamily="34" charset="0"/>
              </a:rPr>
            </a:br>
            <a:r>
              <a:rPr lang="en-GB" altLang="tr-TR" sz="4400" b="1" dirty="0">
                <a:solidFill>
                  <a:srgbClr val="FF3300"/>
                </a:solidFill>
                <a:latin typeface="Calibri" pitchFamily="34" charset="0"/>
                <a:ea typeface="Calibri" pitchFamily="34" charset="0"/>
                <a:cs typeface="Calibri" pitchFamily="34" charset="0"/>
              </a:rPr>
              <a:t>(AİRWAY)  </a:t>
            </a:r>
          </a:p>
        </p:txBody>
      </p:sp>
    </p:spTree>
    <p:extLst>
      <p:ext uri="{BB962C8B-B14F-4D97-AF65-F5344CB8AC3E}">
        <p14:creationId xmlns:p14="http://schemas.microsoft.com/office/powerpoint/2010/main" val="3649506904"/>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idx="1"/>
          </p:nvPr>
        </p:nvSpPr>
        <p:spPr>
          <a:xfrm>
            <a:off x="0" y="1268761"/>
            <a:ext cx="9144000" cy="2448271"/>
          </a:xfrm>
        </p:spPr>
        <p:txBody>
          <a:bodyPr/>
          <a:lstStyle/>
          <a:p>
            <a:pPr eaLnBrk="1" hangingPunct="1">
              <a:lnSpc>
                <a:spcPct val="95000"/>
              </a:lnSpc>
              <a:buClrTx/>
              <a:buFont typeface="Wingdings" pitchFamily="2" charset="2"/>
              <a:buChar char="Ø"/>
              <a:tabLst>
                <a:tab pos="1790700" algn="l"/>
              </a:tabLst>
            </a:pPr>
            <a:r>
              <a:rPr lang="tr-TR" altLang="tr-TR" sz="2800" dirty="0">
                <a:solidFill>
                  <a:schemeClr val="tx1"/>
                </a:solidFill>
                <a:latin typeface="Calibri" pitchFamily="34" charset="0"/>
                <a:ea typeface="Calibri" pitchFamily="34" charset="0"/>
                <a:cs typeface="Calibri" pitchFamily="34" charset="0"/>
              </a:rPr>
              <a:t>Öncelik </a:t>
            </a:r>
            <a:r>
              <a:rPr lang="tr-TR" altLang="tr-TR" sz="2800" b="1" dirty="0">
                <a:solidFill>
                  <a:schemeClr val="tx1"/>
                </a:solidFill>
                <a:latin typeface="Calibri" pitchFamily="34" charset="0"/>
                <a:ea typeface="Calibri" pitchFamily="34" charset="0"/>
                <a:cs typeface="Calibri" pitchFamily="34" charset="0"/>
              </a:rPr>
              <a:t>Dil-Çene Kaldırma manevrası</a:t>
            </a:r>
            <a:r>
              <a:rPr lang="tr-TR" altLang="tr-TR" sz="2800" dirty="0">
                <a:solidFill>
                  <a:schemeClr val="tx1"/>
                </a:solidFill>
                <a:latin typeface="Calibri" pitchFamily="34" charset="0"/>
                <a:ea typeface="Calibri" pitchFamily="34" charset="0"/>
                <a:cs typeface="Calibri" pitchFamily="34" charset="0"/>
              </a:rPr>
              <a:t> ile ağız içinde yabancı cisim kontrolündedir.</a:t>
            </a:r>
          </a:p>
          <a:p>
            <a:pPr eaLnBrk="1" hangingPunct="1">
              <a:lnSpc>
                <a:spcPct val="95000"/>
              </a:lnSpc>
              <a:buClrTx/>
              <a:buFont typeface="Wingdings" pitchFamily="2" charset="2"/>
              <a:buChar char="Ø"/>
              <a:tabLst>
                <a:tab pos="1790700" algn="l"/>
              </a:tabLst>
            </a:pPr>
            <a:endParaRPr lang="tr-TR" altLang="tr-TR" sz="2800" dirty="0">
              <a:solidFill>
                <a:schemeClr val="tx1"/>
              </a:solidFill>
              <a:latin typeface="Calibri" pitchFamily="34" charset="0"/>
              <a:ea typeface="Calibri" pitchFamily="34" charset="0"/>
              <a:cs typeface="Calibri" pitchFamily="34" charset="0"/>
            </a:endParaRPr>
          </a:p>
          <a:p>
            <a:pPr eaLnBrk="1" hangingPunct="1">
              <a:lnSpc>
                <a:spcPct val="95000"/>
              </a:lnSpc>
              <a:buClrTx/>
              <a:buFont typeface="Wingdings" pitchFamily="2" charset="2"/>
              <a:buChar char="Ø"/>
              <a:tabLst>
                <a:tab pos="1790700" algn="l"/>
              </a:tabLst>
            </a:pPr>
            <a:r>
              <a:rPr lang="tr-TR" altLang="tr-TR" sz="2800" dirty="0">
                <a:solidFill>
                  <a:schemeClr val="tx1"/>
                </a:solidFill>
                <a:latin typeface="Calibri" pitchFamily="34" charset="0"/>
                <a:ea typeface="Calibri" pitchFamily="34" charset="0"/>
                <a:cs typeface="Calibri" pitchFamily="34" charset="0"/>
              </a:rPr>
              <a:t>Yabancı cisim görülmüyorsa </a:t>
            </a:r>
            <a:r>
              <a:rPr lang="tr-TR" altLang="tr-TR" sz="2800" b="1" dirty="0">
                <a:solidFill>
                  <a:schemeClr val="tx1"/>
                </a:solidFill>
                <a:latin typeface="Calibri" pitchFamily="34" charset="0"/>
                <a:ea typeface="Calibri" pitchFamily="34" charset="0"/>
                <a:cs typeface="Calibri" pitchFamily="34" charset="0"/>
              </a:rPr>
              <a:t>kör dalış yapılmaz</a:t>
            </a:r>
            <a:r>
              <a:rPr lang="tr-TR" altLang="tr-TR" sz="2800" dirty="0">
                <a:solidFill>
                  <a:schemeClr val="tx1"/>
                </a:solidFill>
                <a:latin typeface="Calibri" pitchFamily="34" charset="0"/>
                <a:ea typeface="Calibri" pitchFamily="34" charset="0"/>
                <a:cs typeface="Calibri" pitchFamily="34" charset="0"/>
              </a:rPr>
              <a:t>.</a:t>
            </a:r>
          </a:p>
          <a:p>
            <a:pPr eaLnBrk="1" hangingPunct="1">
              <a:lnSpc>
                <a:spcPct val="95000"/>
              </a:lnSpc>
              <a:buClrTx/>
              <a:buFont typeface="Wingdings" pitchFamily="2" charset="2"/>
              <a:buChar char="Ø"/>
              <a:tabLst>
                <a:tab pos="1790700" algn="l"/>
              </a:tabLst>
            </a:pPr>
            <a:endParaRPr lang="tr-TR" altLang="tr-TR" sz="2800" dirty="0">
              <a:solidFill>
                <a:schemeClr val="tx1"/>
              </a:solidFill>
              <a:latin typeface="Calibri" pitchFamily="34" charset="0"/>
              <a:ea typeface="Calibri" pitchFamily="34" charset="0"/>
              <a:cs typeface="Calibri" pitchFamily="34" charset="0"/>
            </a:endParaRPr>
          </a:p>
        </p:txBody>
      </p:sp>
      <p:sp>
        <p:nvSpPr>
          <p:cNvPr id="37892" name="5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4000">
                <a:solidFill>
                  <a:schemeClr val="bg1"/>
                </a:solidFill>
                <a:latin typeface="Times New Roman" pitchFamily="18" charset="0"/>
              </a:defRPr>
            </a:lvl1pPr>
            <a:lvl2pPr marL="742950" indent="-285750">
              <a:defRPr sz="4000">
                <a:solidFill>
                  <a:schemeClr val="bg1"/>
                </a:solidFill>
                <a:latin typeface="Times New Roman" pitchFamily="18" charset="0"/>
              </a:defRPr>
            </a:lvl2pPr>
            <a:lvl3pPr marL="1143000" indent="-228600">
              <a:defRPr sz="4000">
                <a:solidFill>
                  <a:schemeClr val="bg1"/>
                </a:solidFill>
                <a:latin typeface="Times New Roman" pitchFamily="18" charset="0"/>
              </a:defRPr>
            </a:lvl3pPr>
            <a:lvl4pPr marL="1600200" indent="-228600">
              <a:defRPr sz="4000">
                <a:solidFill>
                  <a:schemeClr val="bg1"/>
                </a:solidFill>
                <a:latin typeface="Times New Roman" pitchFamily="18" charset="0"/>
              </a:defRPr>
            </a:lvl4pPr>
            <a:lvl5pPr marL="2057400" indent="-228600">
              <a:defRPr sz="4000">
                <a:solidFill>
                  <a:schemeClr val="bg1"/>
                </a:solidFill>
                <a:latin typeface="Times New Roman" pitchFamily="18" charset="0"/>
              </a:defRPr>
            </a:lvl5pPr>
            <a:lvl6pPr marL="2514600" indent="-228600" eaLnBrk="0" fontAlgn="base" hangingPunct="0">
              <a:spcBef>
                <a:spcPct val="0"/>
              </a:spcBef>
              <a:spcAft>
                <a:spcPct val="0"/>
              </a:spcAft>
              <a:defRPr sz="4000">
                <a:solidFill>
                  <a:schemeClr val="bg1"/>
                </a:solidFill>
                <a:latin typeface="Times New Roman" pitchFamily="18" charset="0"/>
              </a:defRPr>
            </a:lvl6pPr>
            <a:lvl7pPr marL="2971800" indent="-228600" eaLnBrk="0" fontAlgn="base" hangingPunct="0">
              <a:spcBef>
                <a:spcPct val="0"/>
              </a:spcBef>
              <a:spcAft>
                <a:spcPct val="0"/>
              </a:spcAft>
              <a:defRPr sz="4000">
                <a:solidFill>
                  <a:schemeClr val="bg1"/>
                </a:solidFill>
                <a:latin typeface="Times New Roman" pitchFamily="18" charset="0"/>
              </a:defRPr>
            </a:lvl7pPr>
            <a:lvl8pPr marL="3429000" indent="-228600" eaLnBrk="0" fontAlgn="base" hangingPunct="0">
              <a:spcBef>
                <a:spcPct val="0"/>
              </a:spcBef>
              <a:spcAft>
                <a:spcPct val="0"/>
              </a:spcAft>
              <a:defRPr sz="4000">
                <a:solidFill>
                  <a:schemeClr val="bg1"/>
                </a:solidFill>
                <a:latin typeface="Times New Roman" pitchFamily="18" charset="0"/>
              </a:defRPr>
            </a:lvl8pPr>
            <a:lvl9pPr marL="3886200" indent="-228600" eaLnBrk="0" fontAlgn="base" hangingPunct="0">
              <a:spcBef>
                <a:spcPct val="0"/>
              </a:spcBef>
              <a:spcAft>
                <a:spcPct val="0"/>
              </a:spcAft>
              <a:defRPr sz="4000">
                <a:solidFill>
                  <a:schemeClr val="bg1"/>
                </a:solidFill>
                <a:latin typeface="Times New Roman" pitchFamily="18" charset="0"/>
              </a:defRPr>
            </a:lvl9pPr>
          </a:lstStyle>
          <a:p>
            <a:pPr eaLnBrk="1" hangingPunct="1"/>
            <a:fld id="{6372A6DC-07D1-429C-A541-21C62B6D484A}" type="slidenum">
              <a:rPr lang="tr-TR" altLang="tr-TR" sz="1400" smtClean="0">
                <a:solidFill>
                  <a:schemeClr val="tx1"/>
                </a:solidFill>
                <a:latin typeface="Arial" charset="0"/>
              </a:rPr>
              <a:pPr eaLnBrk="1" hangingPunct="1"/>
              <a:t>71</a:t>
            </a:fld>
            <a:endParaRPr lang="tr-TR" altLang="tr-TR" sz="1400">
              <a:solidFill>
                <a:schemeClr val="tx1"/>
              </a:solidFill>
              <a:latin typeface="Arial" charset="0"/>
            </a:endParaRPr>
          </a:p>
        </p:txBody>
      </p:sp>
      <p:pic>
        <p:nvPicPr>
          <p:cNvPr id="37893" name="Picture 6" descr="C:\Users\lenovo\Desktop\ab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860800"/>
            <a:ext cx="4078288"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4445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574675" y="592138"/>
            <a:ext cx="8001000" cy="676275"/>
          </a:xfrm>
        </p:spPr>
        <p:txBody>
          <a:bodyPr>
            <a:normAutofit fontScale="90000"/>
          </a:bodyPr>
          <a:lstStyle/>
          <a:p>
            <a:pPr eaLnBrk="1" hangingPunct="1"/>
            <a:r>
              <a:rPr lang="tr-TR" altLang="tr-TR" b="1">
                <a:solidFill>
                  <a:srgbClr val="FF0000"/>
                </a:solidFill>
                <a:latin typeface="Calibri" pitchFamily="34" charset="0"/>
                <a:ea typeface="Calibri" pitchFamily="34" charset="0"/>
                <a:cs typeface="Calibri" pitchFamily="34" charset="0"/>
              </a:rPr>
              <a:t>Havayolu Açma Teknikleri</a:t>
            </a:r>
          </a:p>
        </p:txBody>
      </p:sp>
      <p:sp>
        <p:nvSpPr>
          <p:cNvPr id="38915" name="Rectangle 3"/>
          <p:cNvSpPr>
            <a:spLocks noGrp="1" noChangeArrowheads="1"/>
          </p:cNvSpPr>
          <p:nvPr>
            <p:ph idx="1"/>
          </p:nvPr>
        </p:nvSpPr>
        <p:spPr>
          <a:xfrm>
            <a:off x="0" y="6211888"/>
            <a:ext cx="9144000" cy="431800"/>
          </a:xfrm>
        </p:spPr>
        <p:txBody>
          <a:bodyPr/>
          <a:lstStyle/>
          <a:p>
            <a:pPr eaLnBrk="1" hangingPunct="1">
              <a:buFont typeface="Wingdings" pitchFamily="2" charset="2"/>
              <a:buNone/>
            </a:pPr>
            <a:r>
              <a:rPr lang="tr-TR" altLang="tr-TR" sz="2000"/>
              <a:t>                 </a:t>
            </a:r>
            <a:r>
              <a:rPr lang="tr-TR" altLang="tr-TR" sz="2000" b="1"/>
              <a:t>Baş Geri-Çene Yukarı                                         </a:t>
            </a:r>
            <a:r>
              <a:rPr lang="tr-TR" altLang="tr-TR" sz="2000" b="1">
                <a:solidFill>
                  <a:srgbClr val="FF0000"/>
                </a:solidFill>
              </a:rPr>
              <a:t>Travma var ise </a:t>
            </a:r>
            <a:r>
              <a:rPr lang="tr-TR" altLang="tr-TR" sz="2000" b="1"/>
              <a:t>Çene İtme</a:t>
            </a:r>
          </a:p>
        </p:txBody>
      </p:sp>
      <p:pic>
        <p:nvPicPr>
          <p:cNvPr id="38916" name="Picture 4" descr="12"/>
          <p:cNvPicPr>
            <a:picLocks noChangeAspect="1" noChangeArrowheads="1"/>
          </p:cNvPicPr>
          <p:nvPr/>
        </p:nvPicPr>
        <p:blipFill>
          <a:blip r:embed="rId3">
            <a:extLst>
              <a:ext uri="{28A0092B-C50C-407E-A947-70E740481C1C}">
                <a14:useLocalDpi xmlns:a14="http://schemas.microsoft.com/office/drawing/2010/main" val="0"/>
              </a:ext>
            </a:extLst>
          </a:blip>
          <a:srcRect l="5902" t="26373" r="54723" b="23750"/>
          <a:stretch>
            <a:fillRect/>
          </a:stretch>
        </p:blipFill>
        <p:spPr bwMode="auto">
          <a:xfrm>
            <a:off x="608013" y="3141663"/>
            <a:ext cx="3243262"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5" descr="12"/>
          <p:cNvPicPr>
            <a:picLocks noChangeAspect="1" noChangeArrowheads="1"/>
          </p:cNvPicPr>
          <p:nvPr/>
        </p:nvPicPr>
        <p:blipFill>
          <a:blip r:embed="rId3">
            <a:extLst>
              <a:ext uri="{28A0092B-C50C-407E-A947-70E740481C1C}">
                <a14:useLocalDpi xmlns:a14="http://schemas.microsoft.com/office/drawing/2010/main" val="0"/>
              </a:ext>
            </a:extLst>
          </a:blip>
          <a:srcRect l="50781" t="21185" r="5121" b="23756"/>
          <a:stretch>
            <a:fillRect/>
          </a:stretch>
        </p:blipFill>
        <p:spPr bwMode="auto">
          <a:xfrm>
            <a:off x="4643438" y="3143250"/>
            <a:ext cx="4176712"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Rectangle 8"/>
          <p:cNvSpPr>
            <a:spLocks noChangeArrowheads="1"/>
          </p:cNvSpPr>
          <p:nvPr/>
        </p:nvSpPr>
        <p:spPr bwMode="auto">
          <a:xfrm>
            <a:off x="611188" y="1700213"/>
            <a:ext cx="80645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4000">
                <a:solidFill>
                  <a:schemeClr val="bg1"/>
                </a:solidFill>
                <a:latin typeface="Times New Roman" pitchFamily="18" charset="0"/>
              </a:defRPr>
            </a:lvl1pPr>
            <a:lvl2pPr marL="742950" indent="-285750">
              <a:defRPr sz="4000">
                <a:solidFill>
                  <a:schemeClr val="bg1"/>
                </a:solidFill>
                <a:latin typeface="Times New Roman" pitchFamily="18" charset="0"/>
              </a:defRPr>
            </a:lvl2pPr>
            <a:lvl3pPr marL="1143000" indent="-228600">
              <a:defRPr sz="4000">
                <a:solidFill>
                  <a:schemeClr val="bg1"/>
                </a:solidFill>
                <a:latin typeface="Times New Roman" pitchFamily="18" charset="0"/>
              </a:defRPr>
            </a:lvl3pPr>
            <a:lvl4pPr marL="1600200" indent="-228600">
              <a:defRPr sz="4000">
                <a:solidFill>
                  <a:schemeClr val="bg1"/>
                </a:solidFill>
                <a:latin typeface="Times New Roman" pitchFamily="18" charset="0"/>
              </a:defRPr>
            </a:lvl4pPr>
            <a:lvl5pPr marL="2057400" indent="-228600">
              <a:defRPr sz="4000">
                <a:solidFill>
                  <a:schemeClr val="bg1"/>
                </a:solidFill>
                <a:latin typeface="Times New Roman" pitchFamily="18" charset="0"/>
              </a:defRPr>
            </a:lvl5pPr>
            <a:lvl6pPr marL="2514600" indent="-228600" eaLnBrk="0" fontAlgn="base" hangingPunct="0">
              <a:spcBef>
                <a:spcPct val="0"/>
              </a:spcBef>
              <a:spcAft>
                <a:spcPct val="0"/>
              </a:spcAft>
              <a:defRPr sz="4000">
                <a:solidFill>
                  <a:schemeClr val="bg1"/>
                </a:solidFill>
                <a:latin typeface="Times New Roman" pitchFamily="18" charset="0"/>
              </a:defRPr>
            </a:lvl6pPr>
            <a:lvl7pPr marL="2971800" indent="-228600" eaLnBrk="0" fontAlgn="base" hangingPunct="0">
              <a:spcBef>
                <a:spcPct val="0"/>
              </a:spcBef>
              <a:spcAft>
                <a:spcPct val="0"/>
              </a:spcAft>
              <a:defRPr sz="4000">
                <a:solidFill>
                  <a:schemeClr val="bg1"/>
                </a:solidFill>
                <a:latin typeface="Times New Roman" pitchFamily="18" charset="0"/>
              </a:defRPr>
            </a:lvl7pPr>
            <a:lvl8pPr marL="3429000" indent="-228600" eaLnBrk="0" fontAlgn="base" hangingPunct="0">
              <a:spcBef>
                <a:spcPct val="0"/>
              </a:spcBef>
              <a:spcAft>
                <a:spcPct val="0"/>
              </a:spcAft>
              <a:defRPr sz="4000">
                <a:solidFill>
                  <a:schemeClr val="bg1"/>
                </a:solidFill>
                <a:latin typeface="Times New Roman" pitchFamily="18" charset="0"/>
              </a:defRPr>
            </a:lvl8pPr>
            <a:lvl9pPr marL="3886200" indent="-228600" eaLnBrk="0" fontAlgn="base" hangingPunct="0">
              <a:spcBef>
                <a:spcPct val="0"/>
              </a:spcBef>
              <a:spcAft>
                <a:spcPct val="0"/>
              </a:spcAft>
              <a:defRPr sz="4000">
                <a:solidFill>
                  <a:schemeClr val="bg1"/>
                </a:solidFill>
                <a:latin typeface="Times New Roman" pitchFamily="18" charset="0"/>
              </a:defRPr>
            </a:lvl9pPr>
          </a:lstStyle>
          <a:p>
            <a:pPr>
              <a:buClr>
                <a:schemeClr val="accent2"/>
              </a:buClr>
              <a:buFont typeface="Wingdings" pitchFamily="2" charset="2"/>
              <a:buChar char="§"/>
            </a:pPr>
            <a:r>
              <a:rPr lang="tr-TR" altLang="tr-TR" sz="2800" b="1" dirty="0">
                <a:solidFill>
                  <a:schemeClr val="tx1"/>
                </a:solidFill>
                <a:latin typeface="Calibri" pitchFamily="34" charset="0"/>
                <a:ea typeface="Calibri" pitchFamily="34" charset="0"/>
                <a:cs typeface="Calibri" pitchFamily="34" charset="0"/>
              </a:rPr>
              <a:t>Baş geri-çene yukarı </a:t>
            </a:r>
            <a:r>
              <a:rPr lang="tr-TR" altLang="tr-TR" sz="2800" dirty="0">
                <a:solidFill>
                  <a:schemeClr val="tx1"/>
                </a:solidFill>
                <a:latin typeface="Calibri" pitchFamily="34" charset="0"/>
                <a:ea typeface="Calibri" pitchFamily="34" charset="0"/>
                <a:cs typeface="Calibri" pitchFamily="34" charset="0"/>
              </a:rPr>
              <a:t>(</a:t>
            </a:r>
            <a:r>
              <a:rPr lang="tr-TR" altLang="tr-TR" sz="2800" dirty="0" err="1">
                <a:solidFill>
                  <a:schemeClr val="tx1"/>
                </a:solidFill>
                <a:latin typeface="Calibri" pitchFamily="34" charset="0"/>
                <a:ea typeface="Calibri" pitchFamily="34" charset="0"/>
                <a:cs typeface="Calibri" pitchFamily="34" charset="0"/>
              </a:rPr>
              <a:t>head</a:t>
            </a:r>
            <a:r>
              <a:rPr lang="tr-TR" altLang="tr-TR" sz="2800" dirty="0">
                <a:solidFill>
                  <a:schemeClr val="tx1"/>
                </a:solidFill>
                <a:latin typeface="Calibri" pitchFamily="34" charset="0"/>
                <a:ea typeface="Calibri" pitchFamily="34" charset="0"/>
                <a:cs typeface="Calibri" pitchFamily="34" charset="0"/>
              </a:rPr>
              <a:t> </a:t>
            </a:r>
            <a:r>
              <a:rPr lang="tr-TR" altLang="tr-TR" sz="2800" dirty="0" err="1">
                <a:solidFill>
                  <a:schemeClr val="tx1"/>
                </a:solidFill>
                <a:latin typeface="Calibri" pitchFamily="34" charset="0"/>
                <a:ea typeface="Calibri" pitchFamily="34" charset="0"/>
                <a:cs typeface="Calibri" pitchFamily="34" charset="0"/>
              </a:rPr>
              <a:t>tilt-chin</a:t>
            </a:r>
            <a:r>
              <a:rPr lang="tr-TR" altLang="tr-TR" sz="2800" dirty="0">
                <a:solidFill>
                  <a:schemeClr val="tx1"/>
                </a:solidFill>
                <a:latin typeface="Calibri" pitchFamily="34" charset="0"/>
                <a:ea typeface="Calibri" pitchFamily="34" charset="0"/>
                <a:cs typeface="Calibri" pitchFamily="34" charset="0"/>
              </a:rPr>
              <a:t> lift)</a:t>
            </a:r>
          </a:p>
          <a:p>
            <a:pPr>
              <a:buClr>
                <a:schemeClr val="accent2"/>
              </a:buClr>
              <a:buFont typeface="Wingdings" pitchFamily="2" charset="2"/>
              <a:buChar char="§"/>
            </a:pPr>
            <a:endParaRPr lang="tr-TR" altLang="tr-TR" sz="2800" dirty="0">
              <a:solidFill>
                <a:schemeClr val="tx1"/>
              </a:solidFill>
              <a:latin typeface="Calibri" pitchFamily="34" charset="0"/>
              <a:ea typeface="Calibri" pitchFamily="34" charset="0"/>
              <a:cs typeface="Calibri" pitchFamily="34" charset="0"/>
            </a:endParaRPr>
          </a:p>
          <a:p>
            <a:pPr>
              <a:buClr>
                <a:schemeClr val="accent2"/>
              </a:buClr>
              <a:buFont typeface="Wingdings" pitchFamily="2" charset="2"/>
              <a:buChar char="§"/>
            </a:pPr>
            <a:r>
              <a:rPr lang="tr-TR" altLang="tr-TR" sz="2800" b="1" dirty="0">
                <a:solidFill>
                  <a:schemeClr val="tx1"/>
                </a:solidFill>
                <a:latin typeface="Calibri" pitchFamily="34" charset="0"/>
                <a:ea typeface="Calibri" pitchFamily="34" charset="0"/>
                <a:cs typeface="Calibri" pitchFamily="34" charset="0"/>
              </a:rPr>
              <a:t>Çene itme </a:t>
            </a:r>
            <a:r>
              <a:rPr lang="tr-TR" altLang="tr-TR" sz="2800" dirty="0">
                <a:solidFill>
                  <a:schemeClr val="tx1"/>
                </a:solidFill>
                <a:latin typeface="Calibri" pitchFamily="34" charset="0"/>
                <a:ea typeface="Calibri" pitchFamily="34" charset="0"/>
                <a:cs typeface="Calibri" pitchFamily="34" charset="0"/>
              </a:rPr>
              <a:t>(</a:t>
            </a:r>
            <a:r>
              <a:rPr lang="tr-TR" altLang="tr-TR" sz="2800" dirty="0" err="1">
                <a:solidFill>
                  <a:schemeClr val="tx1"/>
                </a:solidFill>
                <a:latin typeface="Calibri" pitchFamily="34" charset="0"/>
                <a:ea typeface="Calibri" pitchFamily="34" charset="0"/>
                <a:cs typeface="Calibri" pitchFamily="34" charset="0"/>
              </a:rPr>
              <a:t>jaw</a:t>
            </a:r>
            <a:r>
              <a:rPr lang="tr-TR" altLang="tr-TR" sz="2800" dirty="0">
                <a:solidFill>
                  <a:schemeClr val="tx1"/>
                </a:solidFill>
                <a:latin typeface="Calibri" pitchFamily="34" charset="0"/>
                <a:ea typeface="Calibri" pitchFamily="34" charset="0"/>
                <a:cs typeface="Calibri" pitchFamily="34" charset="0"/>
              </a:rPr>
              <a:t> </a:t>
            </a:r>
            <a:r>
              <a:rPr lang="tr-TR" altLang="tr-TR" sz="2800" dirty="0" err="1">
                <a:solidFill>
                  <a:schemeClr val="tx1"/>
                </a:solidFill>
                <a:latin typeface="Calibri" pitchFamily="34" charset="0"/>
                <a:ea typeface="Calibri" pitchFamily="34" charset="0"/>
                <a:cs typeface="Calibri" pitchFamily="34" charset="0"/>
              </a:rPr>
              <a:t>thrust</a:t>
            </a:r>
            <a:r>
              <a:rPr lang="tr-TR" altLang="tr-TR" sz="2800" dirty="0">
                <a:solidFill>
                  <a:schemeClr val="tx1"/>
                </a:solidFill>
                <a:latin typeface="Calibri" pitchFamily="34" charset="0"/>
                <a:ea typeface="Calibri" pitchFamily="34" charset="0"/>
                <a:cs typeface="Calibri" pitchFamily="34" charset="0"/>
              </a:rPr>
              <a:t>) </a:t>
            </a:r>
          </a:p>
        </p:txBody>
      </p:sp>
      <p:sp>
        <p:nvSpPr>
          <p:cNvPr id="3" name="Slayt Numarası Yer Tutucusu 2"/>
          <p:cNvSpPr>
            <a:spLocks noGrp="1"/>
          </p:cNvSpPr>
          <p:nvPr>
            <p:ph type="sldNum" sz="quarter" idx="12"/>
          </p:nvPr>
        </p:nvSpPr>
        <p:spPr/>
        <p:txBody>
          <a:bodyPr/>
          <a:lstStyle/>
          <a:p>
            <a:fld id="{F302176B-0E47-46AC-8F43-DAB4B8A37D06}" type="slidenum">
              <a:rPr lang="tr-TR" smtClean="0"/>
              <a:t>72</a:t>
            </a:fld>
            <a:endParaRPr lang="tr-TR"/>
          </a:p>
        </p:txBody>
      </p:sp>
    </p:spTree>
    <p:extLst>
      <p:ext uri="{BB962C8B-B14F-4D97-AF65-F5344CB8AC3E}">
        <p14:creationId xmlns:p14="http://schemas.microsoft.com/office/powerpoint/2010/main" val="12463178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idx="1"/>
          </p:nvPr>
        </p:nvSpPr>
        <p:spPr>
          <a:xfrm>
            <a:off x="179388" y="1412875"/>
            <a:ext cx="8964612" cy="4267200"/>
          </a:xfrm>
        </p:spPr>
        <p:txBody>
          <a:bodyPr/>
          <a:lstStyle/>
          <a:p>
            <a:pPr eaLnBrk="1" hangingPunct="1">
              <a:lnSpc>
                <a:spcPct val="145000"/>
              </a:lnSpc>
              <a:buClrTx/>
              <a:buFont typeface="Wingdings" pitchFamily="2" charset="2"/>
              <a:buChar char="Ø"/>
            </a:pPr>
            <a:r>
              <a:rPr lang="tr-TR" altLang="tr-TR" sz="2800" dirty="0">
                <a:solidFill>
                  <a:schemeClr val="tx1"/>
                </a:solidFill>
                <a:latin typeface="Calibri" pitchFamily="34" charset="0"/>
                <a:ea typeface="Calibri" pitchFamily="34" charset="0"/>
                <a:cs typeface="Calibri" pitchFamily="34" charset="0"/>
              </a:rPr>
              <a:t>2 kurtarıcı soluk verilir</a:t>
            </a:r>
            <a:endParaRPr lang="tr-TR" altLang="tr-TR" sz="1000" dirty="0">
              <a:solidFill>
                <a:schemeClr val="tx1"/>
              </a:solidFill>
              <a:latin typeface="Calibri" pitchFamily="34" charset="0"/>
              <a:ea typeface="Calibri" pitchFamily="34" charset="0"/>
              <a:cs typeface="Calibri" pitchFamily="34" charset="0"/>
            </a:endParaRPr>
          </a:p>
          <a:p>
            <a:pPr eaLnBrk="1" hangingPunct="1">
              <a:lnSpc>
                <a:spcPct val="145000"/>
              </a:lnSpc>
              <a:buClrTx/>
              <a:buFont typeface="Wingdings" pitchFamily="2" charset="2"/>
              <a:buChar char="Ø"/>
            </a:pPr>
            <a:r>
              <a:rPr lang="tr-TR" altLang="tr-TR" sz="2800" dirty="0">
                <a:solidFill>
                  <a:schemeClr val="tx1"/>
                </a:solidFill>
                <a:latin typeface="Calibri" pitchFamily="34" charset="0"/>
                <a:ea typeface="Calibri" pitchFamily="34" charset="0"/>
                <a:cs typeface="Calibri" pitchFamily="34" charset="0"/>
              </a:rPr>
              <a:t>Her 1 soluk 1 </a:t>
            </a:r>
            <a:r>
              <a:rPr lang="tr-TR" altLang="tr-TR" sz="2800" dirty="0" err="1">
                <a:solidFill>
                  <a:schemeClr val="tx1"/>
                </a:solidFill>
                <a:latin typeface="Calibri" pitchFamily="34" charset="0"/>
                <a:ea typeface="Calibri" pitchFamily="34" charset="0"/>
                <a:cs typeface="Calibri" pitchFamily="34" charset="0"/>
              </a:rPr>
              <a:t>sn</a:t>
            </a:r>
            <a:r>
              <a:rPr lang="tr-TR" altLang="tr-TR" sz="2800" dirty="0">
                <a:solidFill>
                  <a:schemeClr val="tx1"/>
                </a:solidFill>
                <a:latin typeface="Calibri" pitchFamily="34" charset="0"/>
                <a:ea typeface="Calibri" pitchFamily="34" charset="0"/>
                <a:cs typeface="Calibri" pitchFamily="34" charset="0"/>
              </a:rPr>
              <a:t> de  verilmeli.</a:t>
            </a:r>
            <a:endParaRPr lang="tr-TR" altLang="tr-TR" sz="1000" dirty="0">
              <a:solidFill>
                <a:schemeClr val="tx1"/>
              </a:solidFill>
              <a:latin typeface="Calibri" pitchFamily="34" charset="0"/>
              <a:ea typeface="Calibri" pitchFamily="34" charset="0"/>
              <a:cs typeface="Calibri" pitchFamily="34" charset="0"/>
            </a:endParaRPr>
          </a:p>
          <a:p>
            <a:pPr eaLnBrk="1" hangingPunct="1">
              <a:lnSpc>
                <a:spcPct val="145000"/>
              </a:lnSpc>
              <a:buClrTx/>
              <a:buFont typeface="Wingdings" pitchFamily="2" charset="2"/>
              <a:buChar char="Ø"/>
            </a:pPr>
            <a:r>
              <a:rPr lang="tr-TR" altLang="tr-TR" sz="2800" dirty="0">
                <a:solidFill>
                  <a:schemeClr val="tx1"/>
                </a:solidFill>
                <a:latin typeface="Calibri" pitchFamily="34" charset="0"/>
                <a:ea typeface="Calibri" pitchFamily="34" charset="0"/>
                <a:cs typeface="Calibri" pitchFamily="34" charset="0"/>
              </a:rPr>
              <a:t>Göğüs kafesinin yükselmesi gözle  görülebilmeli.</a:t>
            </a:r>
          </a:p>
          <a:p>
            <a:pPr eaLnBrk="1" hangingPunct="1">
              <a:lnSpc>
                <a:spcPct val="145000"/>
              </a:lnSpc>
              <a:buClrTx/>
              <a:buFont typeface="Wingdings" pitchFamily="2" charset="2"/>
              <a:buChar char="Ø"/>
            </a:pPr>
            <a:r>
              <a:rPr lang="tr-TR" altLang="tr-TR" sz="2800" dirty="0">
                <a:solidFill>
                  <a:schemeClr val="tx1"/>
                </a:solidFill>
                <a:latin typeface="Calibri" pitchFamily="34" charset="0"/>
                <a:ea typeface="Calibri" pitchFamily="34" charset="0"/>
                <a:cs typeface="Calibri" pitchFamily="34" charset="0"/>
              </a:rPr>
              <a:t>İki soluk arasında </a:t>
            </a:r>
            <a:r>
              <a:rPr lang="tr-TR" altLang="tr-TR" sz="2800" dirty="0" err="1">
                <a:solidFill>
                  <a:schemeClr val="tx1"/>
                </a:solidFill>
                <a:latin typeface="Calibri" pitchFamily="34" charset="0"/>
                <a:ea typeface="Calibri" pitchFamily="34" charset="0"/>
                <a:cs typeface="Calibri" pitchFamily="34" charset="0"/>
              </a:rPr>
              <a:t>ekspiryum</a:t>
            </a:r>
            <a:r>
              <a:rPr lang="tr-TR" altLang="tr-TR" sz="2800" dirty="0">
                <a:solidFill>
                  <a:schemeClr val="tx1"/>
                </a:solidFill>
                <a:latin typeface="Calibri" pitchFamily="34" charset="0"/>
                <a:ea typeface="Calibri" pitchFamily="34" charset="0"/>
                <a:cs typeface="Calibri" pitchFamily="34" charset="0"/>
              </a:rPr>
              <a:t> sağlanacak kadar süre olmalı.</a:t>
            </a:r>
          </a:p>
          <a:p>
            <a:pPr eaLnBrk="1" hangingPunct="1">
              <a:lnSpc>
                <a:spcPct val="145000"/>
              </a:lnSpc>
              <a:buClrTx/>
              <a:buFont typeface="Wingdings" pitchFamily="2" charset="2"/>
              <a:buChar char="Ø"/>
            </a:pPr>
            <a:endParaRPr lang="tr-TR" altLang="tr-TR" sz="2800" dirty="0">
              <a:solidFill>
                <a:schemeClr val="tx1"/>
              </a:solidFill>
              <a:latin typeface="Calibri" pitchFamily="34" charset="0"/>
              <a:ea typeface="Calibri" pitchFamily="34" charset="0"/>
              <a:cs typeface="Calibri" pitchFamily="34" charset="0"/>
            </a:endParaRPr>
          </a:p>
        </p:txBody>
      </p:sp>
      <p:sp>
        <p:nvSpPr>
          <p:cNvPr id="39939" name="5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4000">
                <a:solidFill>
                  <a:schemeClr val="bg1"/>
                </a:solidFill>
                <a:latin typeface="Times New Roman" pitchFamily="18" charset="0"/>
              </a:defRPr>
            </a:lvl1pPr>
            <a:lvl2pPr marL="742950" indent="-285750">
              <a:defRPr sz="4000">
                <a:solidFill>
                  <a:schemeClr val="bg1"/>
                </a:solidFill>
                <a:latin typeface="Times New Roman" pitchFamily="18" charset="0"/>
              </a:defRPr>
            </a:lvl2pPr>
            <a:lvl3pPr marL="1143000" indent="-228600">
              <a:defRPr sz="4000">
                <a:solidFill>
                  <a:schemeClr val="bg1"/>
                </a:solidFill>
                <a:latin typeface="Times New Roman" pitchFamily="18" charset="0"/>
              </a:defRPr>
            </a:lvl3pPr>
            <a:lvl4pPr marL="1600200" indent="-228600">
              <a:defRPr sz="4000">
                <a:solidFill>
                  <a:schemeClr val="bg1"/>
                </a:solidFill>
                <a:latin typeface="Times New Roman" pitchFamily="18" charset="0"/>
              </a:defRPr>
            </a:lvl4pPr>
            <a:lvl5pPr marL="2057400" indent="-228600">
              <a:defRPr sz="4000">
                <a:solidFill>
                  <a:schemeClr val="bg1"/>
                </a:solidFill>
                <a:latin typeface="Times New Roman" pitchFamily="18" charset="0"/>
              </a:defRPr>
            </a:lvl5pPr>
            <a:lvl6pPr marL="2514600" indent="-228600" eaLnBrk="0" fontAlgn="base" hangingPunct="0">
              <a:spcBef>
                <a:spcPct val="0"/>
              </a:spcBef>
              <a:spcAft>
                <a:spcPct val="0"/>
              </a:spcAft>
              <a:defRPr sz="4000">
                <a:solidFill>
                  <a:schemeClr val="bg1"/>
                </a:solidFill>
                <a:latin typeface="Times New Roman" pitchFamily="18" charset="0"/>
              </a:defRPr>
            </a:lvl6pPr>
            <a:lvl7pPr marL="2971800" indent="-228600" eaLnBrk="0" fontAlgn="base" hangingPunct="0">
              <a:spcBef>
                <a:spcPct val="0"/>
              </a:spcBef>
              <a:spcAft>
                <a:spcPct val="0"/>
              </a:spcAft>
              <a:defRPr sz="4000">
                <a:solidFill>
                  <a:schemeClr val="bg1"/>
                </a:solidFill>
                <a:latin typeface="Times New Roman" pitchFamily="18" charset="0"/>
              </a:defRPr>
            </a:lvl7pPr>
            <a:lvl8pPr marL="3429000" indent="-228600" eaLnBrk="0" fontAlgn="base" hangingPunct="0">
              <a:spcBef>
                <a:spcPct val="0"/>
              </a:spcBef>
              <a:spcAft>
                <a:spcPct val="0"/>
              </a:spcAft>
              <a:defRPr sz="4000">
                <a:solidFill>
                  <a:schemeClr val="bg1"/>
                </a:solidFill>
                <a:latin typeface="Times New Roman" pitchFamily="18" charset="0"/>
              </a:defRPr>
            </a:lvl8pPr>
            <a:lvl9pPr marL="3886200" indent="-228600" eaLnBrk="0" fontAlgn="base" hangingPunct="0">
              <a:spcBef>
                <a:spcPct val="0"/>
              </a:spcBef>
              <a:spcAft>
                <a:spcPct val="0"/>
              </a:spcAft>
              <a:defRPr sz="4000">
                <a:solidFill>
                  <a:schemeClr val="bg1"/>
                </a:solidFill>
                <a:latin typeface="Times New Roman" pitchFamily="18" charset="0"/>
              </a:defRPr>
            </a:lvl9pPr>
          </a:lstStyle>
          <a:p>
            <a:pPr eaLnBrk="1" hangingPunct="1"/>
            <a:fld id="{05ED14E3-7E8F-4548-9FEE-175AD20E716D}" type="slidenum">
              <a:rPr lang="tr-TR" altLang="tr-TR" sz="1400" smtClean="0">
                <a:solidFill>
                  <a:schemeClr val="tx1"/>
                </a:solidFill>
                <a:latin typeface="Arial" charset="0"/>
              </a:rPr>
              <a:pPr eaLnBrk="1" hangingPunct="1"/>
              <a:t>73</a:t>
            </a:fld>
            <a:endParaRPr lang="tr-TR" altLang="tr-TR" sz="1400">
              <a:solidFill>
                <a:schemeClr val="tx1"/>
              </a:solidFill>
              <a:latin typeface="Arial" charset="0"/>
            </a:endParaRPr>
          </a:p>
        </p:txBody>
      </p:sp>
      <p:sp>
        <p:nvSpPr>
          <p:cNvPr id="39940" name="Rectangle 2"/>
          <p:cNvSpPr>
            <a:spLocks noGrp="1" noChangeArrowheads="1"/>
          </p:cNvSpPr>
          <p:nvPr>
            <p:ph type="title"/>
          </p:nvPr>
        </p:nvSpPr>
        <p:spPr>
          <a:xfrm>
            <a:off x="-252413" y="331788"/>
            <a:ext cx="9144001" cy="1081087"/>
          </a:xfrm>
        </p:spPr>
        <p:txBody>
          <a:bodyPr/>
          <a:lstStyle/>
          <a:p>
            <a:pPr eaLnBrk="1" hangingPunct="1"/>
            <a:r>
              <a:rPr lang="tr-TR" altLang="tr-TR" sz="4800" b="1" dirty="0">
                <a:solidFill>
                  <a:srgbClr val="FF0000"/>
                </a:solidFill>
                <a:latin typeface="Calibri" pitchFamily="34" charset="0"/>
                <a:ea typeface="Calibri" pitchFamily="34" charset="0"/>
                <a:cs typeface="Calibri" pitchFamily="34" charset="0"/>
              </a:rPr>
              <a:t>B = Solunum  </a:t>
            </a:r>
            <a:r>
              <a:rPr lang="tr-TR" altLang="tr-TR" b="1" dirty="0">
                <a:solidFill>
                  <a:srgbClr val="FF0000"/>
                </a:solidFill>
                <a:latin typeface="Calibri" pitchFamily="34" charset="0"/>
                <a:ea typeface="Calibri" pitchFamily="34" charset="0"/>
                <a:cs typeface="Calibri" pitchFamily="34" charset="0"/>
              </a:rPr>
              <a:t>(BREATHİNG) </a:t>
            </a:r>
          </a:p>
        </p:txBody>
      </p:sp>
    </p:spTree>
    <p:extLst>
      <p:ext uri="{BB962C8B-B14F-4D97-AF65-F5344CB8AC3E}">
        <p14:creationId xmlns:p14="http://schemas.microsoft.com/office/powerpoint/2010/main" val="32485907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0" y="576263"/>
            <a:ext cx="9144000" cy="1052512"/>
          </a:xfrm>
        </p:spPr>
        <p:txBody>
          <a:bodyPr/>
          <a:lstStyle/>
          <a:p>
            <a:pPr eaLnBrk="1" hangingPunct="1"/>
            <a:r>
              <a:rPr lang="tr-TR" altLang="tr-TR" sz="3600" b="1" dirty="0">
                <a:solidFill>
                  <a:srgbClr val="FF0000"/>
                </a:solidFill>
                <a:latin typeface="Calibri" pitchFamily="34" charset="0"/>
                <a:ea typeface="Calibri" pitchFamily="34" charset="0"/>
                <a:cs typeface="Calibri" pitchFamily="34" charset="0"/>
              </a:rPr>
              <a:t>Malzemesiz Kurtarıcı Soluk Verme Tekniği </a:t>
            </a:r>
          </a:p>
        </p:txBody>
      </p:sp>
      <p:sp>
        <p:nvSpPr>
          <p:cNvPr id="40963" name="Rectangle 3"/>
          <p:cNvSpPr>
            <a:spLocks noGrp="1" noChangeArrowheads="1"/>
          </p:cNvSpPr>
          <p:nvPr>
            <p:ph idx="1"/>
          </p:nvPr>
        </p:nvSpPr>
        <p:spPr>
          <a:xfrm>
            <a:off x="144463" y="2328863"/>
            <a:ext cx="9144000" cy="2233612"/>
          </a:xfrm>
        </p:spPr>
        <p:txBody>
          <a:bodyPr>
            <a:normAutofit fontScale="92500" lnSpcReduction="10000"/>
          </a:bodyPr>
          <a:lstStyle/>
          <a:p>
            <a:pPr eaLnBrk="1" hangingPunct="1">
              <a:buClrTx/>
              <a:buFont typeface="Wingdings" pitchFamily="2" charset="2"/>
              <a:buChar char="Ø"/>
            </a:pPr>
            <a:r>
              <a:rPr lang="tr-TR" altLang="tr-TR" sz="2800" dirty="0">
                <a:solidFill>
                  <a:schemeClr val="tx1"/>
                </a:solidFill>
                <a:latin typeface="Calibri" pitchFamily="34" charset="0"/>
                <a:ea typeface="Calibri" pitchFamily="34" charset="0"/>
                <a:cs typeface="Calibri" pitchFamily="34" charset="0"/>
              </a:rPr>
              <a:t>Ağızdan - Ağıza.</a:t>
            </a:r>
          </a:p>
          <a:p>
            <a:pPr eaLnBrk="1" hangingPunct="1">
              <a:buClrTx/>
              <a:buFont typeface="Wingdings" pitchFamily="2" charset="2"/>
              <a:buChar char="Ø"/>
            </a:pPr>
            <a:r>
              <a:rPr lang="tr-TR" altLang="tr-TR" sz="2800" dirty="0">
                <a:solidFill>
                  <a:schemeClr val="tx1"/>
                </a:solidFill>
                <a:latin typeface="Calibri" pitchFamily="34" charset="0"/>
                <a:ea typeface="Calibri" pitchFamily="34" charset="0"/>
                <a:cs typeface="Calibri" pitchFamily="34" charset="0"/>
              </a:rPr>
              <a:t>Ağızdan-buruna. </a:t>
            </a:r>
          </a:p>
          <a:p>
            <a:pPr eaLnBrk="1" hangingPunct="1">
              <a:buClrTx/>
              <a:buFont typeface="Symbol" pitchFamily="18" charset="2"/>
              <a:buNone/>
            </a:pPr>
            <a:r>
              <a:rPr lang="tr-TR" altLang="tr-TR" sz="2800" dirty="0">
                <a:solidFill>
                  <a:schemeClr val="tx1"/>
                </a:solidFill>
                <a:latin typeface="Calibri" pitchFamily="34" charset="0"/>
                <a:ea typeface="Calibri" pitchFamily="34" charset="0"/>
                <a:cs typeface="Calibri" pitchFamily="34" charset="0"/>
              </a:rPr>
              <a:t>(</a:t>
            </a:r>
            <a:r>
              <a:rPr lang="tr-TR" altLang="tr-TR" sz="2800" dirty="0" err="1">
                <a:solidFill>
                  <a:schemeClr val="tx1"/>
                </a:solidFill>
                <a:latin typeface="Calibri" pitchFamily="34" charset="0"/>
                <a:ea typeface="Calibri" pitchFamily="34" charset="0"/>
                <a:cs typeface="Calibri" pitchFamily="34" charset="0"/>
              </a:rPr>
              <a:t>Trismus</a:t>
            </a:r>
            <a:r>
              <a:rPr lang="tr-TR" altLang="tr-TR" sz="2800" dirty="0">
                <a:solidFill>
                  <a:schemeClr val="tx1"/>
                </a:solidFill>
                <a:latin typeface="Calibri" pitchFamily="34" charset="0"/>
                <a:ea typeface="Calibri" pitchFamily="34" charset="0"/>
                <a:cs typeface="Calibri" pitchFamily="34" charset="0"/>
              </a:rPr>
              <a:t>, diş sorunu) </a:t>
            </a:r>
          </a:p>
          <a:p>
            <a:pPr eaLnBrk="1" hangingPunct="1">
              <a:buClrTx/>
              <a:buFont typeface="Wingdings" pitchFamily="2" charset="2"/>
              <a:buChar char="Ø"/>
            </a:pPr>
            <a:r>
              <a:rPr lang="tr-TR" altLang="tr-TR" sz="2800" dirty="0">
                <a:solidFill>
                  <a:schemeClr val="tx1"/>
                </a:solidFill>
                <a:latin typeface="Calibri" pitchFamily="34" charset="0"/>
                <a:ea typeface="Calibri" pitchFamily="34" charset="0"/>
                <a:cs typeface="Calibri" pitchFamily="34" charset="0"/>
              </a:rPr>
              <a:t>Ağızdan - </a:t>
            </a:r>
            <a:r>
              <a:rPr lang="tr-TR" altLang="tr-TR" sz="2800" dirty="0" err="1">
                <a:solidFill>
                  <a:schemeClr val="tx1"/>
                </a:solidFill>
                <a:latin typeface="Calibri" pitchFamily="34" charset="0"/>
                <a:ea typeface="Calibri" pitchFamily="34" charset="0"/>
                <a:cs typeface="Calibri" pitchFamily="34" charset="0"/>
              </a:rPr>
              <a:t>stomaya</a:t>
            </a:r>
            <a:r>
              <a:rPr lang="tr-TR" altLang="tr-TR" sz="2800" dirty="0">
                <a:solidFill>
                  <a:schemeClr val="tx1"/>
                </a:solidFill>
                <a:latin typeface="Calibri" pitchFamily="34" charset="0"/>
                <a:ea typeface="Calibri" pitchFamily="34" charset="0"/>
                <a:cs typeface="Calibri" pitchFamily="34" charset="0"/>
              </a:rPr>
              <a:t>. </a:t>
            </a:r>
          </a:p>
          <a:p>
            <a:pPr eaLnBrk="1" hangingPunct="1">
              <a:buClrTx/>
              <a:buFont typeface="Symbol" pitchFamily="18" charset="2"/>
              <a:buNone/>
            </a:pPr>
            <a:r>
              <a:rPr lang="tr-TR" altLang="tr-TR" sz="2800" dirty="0">
                <a:solidFill>
                  <a:schemeClr val="tx1"/>
                </a:solidFill>
                <a:latin typeface="Calibri" pitchFamily="34" charset="0"/>
                <a:ea typeface="Calibri" pitchFamily="34" charset="0"/>
                <a:cs typeface="Calibri" pitchFamily="34" charset="0"/>
              </a:rPr>
              <a:t> (</a:t>
            </a:r>
            <a:r>
              <a:rPr lang="tr-TR" altLang="tr-TR" sz="2800" dirty="0" err="1">
                <a:solidFill>
                  <a:schemeClr val="tx1"/>
                </a:solidFill>
                <a:latin typeface="Calibri" pitchFamily="34" charset="0"/>
                <a:ea typeface="Calibri" pitchFamily="34" charset="0"/>
                <a:cs typeface="Calibri" pitchFamily="34" charset="0"/>
              </a:rPr>
              <a:t>Trakeostomili</a:t>
            </a:r>
            <a:r>
              <a:rPr lang="tr-TR" altLang="tr-TR" sz="2800" dirty="0">
                <a:solidFill>
                  <a:schemeClr val="tx1"/>
                </a:solidFill>
                <a:latin typeface="Calibri" pitchFamily="34" charset="0"/>
                <a:ea typeface="Calibri" pitchFamily="34" charset="0"/>
                <a:cs typeface="Calibri" pitchFamily="34" charset="0"/>
              </a:rPr>
              <a:t> hastaya)</a:t>
            </a:r>
          </a:p>
        </p:txBody>
      </p:sp>
      <p:sp>
        <p:nvSpPr>
          <p:cNvPr id="40964" name="5 Slayt Numarası Yer Tutucusu"/>
          <p:cNvSpPr>
            <a:spLocks noGrp="1"/>
          </p:cNvSpPr>
          <p:nvPr>
            <p:ph type="sldNum" sz="quarter" idx="12"/>
          </p:nvPr>
        </p:nvSpPr>
        <p:spPr bwMode="auto">
          <a:xfrm>
            <a:off x="6588125" y="6350000"/>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4000">
                <a:solidFill>
                  <a:schemeClr val="bg1"/>
                </a:solidFill>
                <a:latin typeface="Times New Roman" pitchFamily="18" charset="0"/>
              </a:defRPr>
            </a:lvl1pPr>
            <a:lvl2pPr marL="742950" indent="-285750">
              <a:defRPr sz="4000">
                <a:solidFill>
                  <a:schemeClr val="bg1"/>
                </a:solidFill>
                <a:latin typeface="Times New Roman" pitchFamily="18" charset="0"/>
              </a:defRPr>
            </a:lvl2pPr>
            <a:lvl3pPr marL="1143000" indent="-228600">
              <a:defRPr sz="4000">
                <a:solidFill>
                  <a:schemeClr val="bg1"/>
                </a:solidFill>
                <a:latin typeface="Times New Roman" pitchFamily="18" charset="0"/>
              </a:defRPr>
            </a:lvl3pPr>
            <a:lvl4pPr marL="1600200" indent="-228600">
              <a:defRPr sz="4000">
                <a:solidFill>
                  <a:schemeClr val="bg1"/>
                </a:solidFill>
                <a:latin typeface="Times New Roman" pitchFamily="18" charset="0"/>
              </a:defRPr>
            </a:lvl4pPr>
            <a:lvl5pPr marL="2057400" indent="-228600">
              <a:defRPr sz="4000">
                <a:solidFill>
                  <a:schemeClr val="bg1"/>
                </a:solidFill>
                <a:latin typeface="Times New Roman" pitchFamily="18" charset="0"/>
              </a:defRPr>
            </a:lvl5pPr>
            <a:lvl6pPr marL="2514600" indent="-228600" eaLnBrk="0" fontAlgn="base" hangingPunct="0">
              <a:spcBef>
                <a:spcPct val="0"/>
              </a:spcBef>
              <a:spcAft>
                <a:spcPct val="0"/>
              </a:spcAft>
              <a:defRPr sz="4000">
                <a:solidFill>
                  <a:schemeClr val="bg1"/>
                </a:solidFill>
                <a:latin typeface="Times New Roman" pitchFamily="18" charset="0"/>
              </a:defRPr>
            </a:lvl6pPr>
            <a:lvl7pPr marL="2971800" indent="-228600" eaLnBrk="0" fontAlgn="base" hangingPunct="0">
              <a:spcBef>
                <a:spcPct val="0"/>
              </a:spcBef>
              <a:spcAft>
                <a:spcPct val="0"/>
              </a:spcAft>
              <a:defRPr sz="4000">
                <a:solidFill>
                  <a:schemeClr val="bg1"/>
                </a:solidFill>
                <a:latin typeface="Times New Roman" pitchFamily="18" charset="0"/>
              </a:defRPr>
            </a:lvl7pPr>
            <a:lvl8pPr marL="3429000" indent="-228600" eaLnBrk="0" fontAlgn="base" hangingPunct="0">
              <a:spcBef>
                <a:spcPct val="0"/>
              </a:spcBef>
              <a:spcAft>
                <a:spcPct val="0"/>
              </a:spcAft>
              <a:defRPr sz="4000">
                <a:solidFill>
                  <a:schemeClr val="bg1"/>
                </a:solidFill>
                <a:latin typeface="Times New Roman" pitchFamily="18" charset="0"/>
              </a:defRPr>
            </a:lvl8pPr>
            <a:lvl9pPr marL="3886200" indent="-228600" eaLnBrk="0" fontAlgn="base" hangingPunct="0">
              <a:spcBef>
                <a:spcPct val="0"/>
              </a:spcBef>
              <a:spcAft>
                <a:spcPct val="0"/>
              </a:spcAft>
              <a:defRPr sz="4000">
                <a:solidFill>
                  <a:schemeClr val="bg1"/>
                </a:solidFill>
                <a:latin typeface="Times New Roman" pitchFamily="18" charset="0"/>
              </a:defRPr>
            </a:lvl9pPr>
          </a:lstStyle>
          <a:p>
            <a:pPr eaLnBrk="1" hangingPunct="1"/>
            <a:fld id="{1A11B073-FB4B-4D75-97FE-CC9212B638E4}" type="slidenum">
              <a:rPr lang="tr-TR" altLang="tr-TR" sz="1400" smtClean="0">
                <a:solidFill>
                  <a:schemeClr val="tx1"/>
                </a:solidFill>
                <a:latin typeface="Arial" charset="0"/>
              </a:rPr>
              <a:pPr eaLnBrk="1" hangingPunct="1"/>
              <a:t>74</a:t>
            </a:fld>
            <a:endParaRPr lang="tr-TR" altLang="tr-TR" sz="1400">
              <a:solidFill>
                <a:schemeClr val="tx1"/>
              </a:solidFill>
              <a:latin typeface="Arial" charset="0"/>
            </a:endParaRPr>
          </a:p>
        </p:txBody>
      </p:sp>
      <p:pic>
        <p:nvPicPr>
          <p:cNvPr id="40965" name="Picture 5" descr="TYD7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000250"/>
            <a:ext cx="403225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66991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idx="1"/>
          </p:nvPr>
        </p:nvSpPr>
        <p:spPr>
          <a:xfrm>
            <a:off x="457200" y="1981200"/>
            <a:ext cx="8231188" cy="3606800"/>
          </a:xfrm>
        </p:spPr>
        <p:txBody>
          <a:bodyPr lIns="90000" tIns="46800" rIns="90000" bIns="46800"/>
          <a:lstStyle/>
          <a:p>
            <a:pPr eaLnBrk="1" hangingPunct="1">
              <a:lnSpc>
                <a:spcPct val="90000"/>
              </a:lnSpc>
              <a:buClrTx/>
              <a:buFont typeface="Wingdings" pitchFamily="2" charset="2"/>
              <a:buChar char="Ø"/>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tr-TR" sz="3200" dirty="0" err="1">
                <a:solidFill>
                  <a:schemeClr val="tx1"/>
                </a:solidFill>
                <a:latin typeface="Calibri" pitchFamily="34" charset="0"/>
                <a:ea typeface="Calibri" pitchFamily="34" charset="0"/>
                <a:cs typeface="Calibri" pitchFamily="34" charset="0"/>
              </a:rPr>
              <a:t>Ağız</a:t>
            </a:r>
            <a:r>
              <a:rPr lang="en-GB" altLang="tr-TR" sz="3200" dirty="0">
                <a:solidFill>
                  <a:schemeClr val="tx1"/>
                </a:solidFill>
                <a:latin typeface="Calibri" pitchFamily="34" charset="0"/>
                <a:ea typeface="Calibri" pitchFamily="34" charset="0"/>
                <a:cs typeface="Calibri" pitchFamily="34" charset="0"/>
              </a:rPr>
              <a:t> </a:t>
            </a:r>
            <a:r>
              <a:rPr lang="en-GB" altLang="tr-TR" sz="3200" dirty="0" err="1">
                <a:solidFill>
                  <a:schemeClr val="tx1"/>
                </a:solidFill>
                <a:latin typeface="Calibri" pitchFamily="34" charset="0"/>
                <a:ea typeface="Calibri" pitchFamily="34" charset="0"/>
                <a:cs typeface="Calibri" pitchFamily="34" charset="0"/>
              </a:rPr>
              <a:t>mümkün</a:t>
            </a:r>
            <a:r>
              <a:rPr lang="en-GB" altLang="tr-TR" sz="3200" dirty="0">
                <a:solidFill>
                  <a:schemeClr val="tx1"/>
                </a:solidFill>
                <a:latin typeface="Calibri" pitchFamily="34" charset="0"/>
                <a:ea typeface="Calibri" pitchFamily="34" charset="0"/>
                <a:cs typeface="Calibri" pitchFamily="34" charset="0"/>
              </a:rPr>
              <a:t> </a:t>
            </a:r>
            <a:r>
              <a:rPr lang="en-GB" altLang="tr-TR" sz="3200" dirty="0" err="1">
                <a:solidFill>
                  <a:schemeClr val="tx1"/>
                </a:solidFill>
                <a:latin typeface="Calibri" pitchFamily="34" charset="0"/>
                <a:ea typeface="Calibri" pitchFamily="34" charset="0"/>
                <a:cs typeface="Calibri" pitchFamily="34" charset="0"/>
              </a:rPr>
              <a:t>olduğu</a:t>
            </a:r>
            <a:r>
              <a:rPr lang="en-GB" altLang="tr-TR" sz="3200" dirty="0">
                <a:solidFill>
                  <a:schemeClr val="tx1"/>
                </a:solidFill>
                <a:latin typeface="Calibri" pitchFamily="34" charset="0"/>
                <a:ea typeface="Calibri" pitchFamily="34" charset="0"/>
                <a:cs typeface="Calibri" pitchFamily="34" charset="0"/>
              </a:rPr>
              <a:t> </a:t>
            </a:r>
            <a:r>
              <a:rPr lang="en-GB" altLang="tr-TR" sz="3200" dirty="0" err="1">
                <a:solidFill>
                  <a:schemeClr val="tx1"/>
                </a:solidFill>
                <a:latin typeface="Calibri" pitchFamily="34" charset="0"/>
                <a:ea typeface="Calibri" pitchFamily="34" charset="0"/>
                <a:cs typeface="Calibri" pitchFamily="34" charset="0"/>
              </a:rPr>
              <a:t>kadar</a:t>
            </a:r>
            <a:r>
              <a:rPr lang="en-GB" altLang="tr-TR" sz="3200" dirty="0">
                <a:solidFill>
                  <a:schemeClr val="tx1"/>
                </a:solidFill>
                <a:latin typeface="Calibri" pitchFamily="34" charset="0"/>
                <a:ea typeface="Calibri" pitchFamily="34" charset="0"/>
                <a:cs typeface="Calibri" pitchFamily="34" charset="0"/>
              </a:rPr>
              <a:t> </a:t>
            </a:r>
            <a:r>
              <a:rPr lang="en-GB" altLang="tr-TR" sz="3200" dirty="0" err="1">
                <a:solidFill>
                  <a:schemeClr val="tx1"/>
                </a:solidFill>
                <a:latin typeface="Calibri" pitchFamily="34" charset="0"/>
                <a:ea typeface="Calibri" pitchFamily="34" charset="0"/>
                <a:cs typeface="Calibri" pitchFamily="34" charset="0"/>
              </a:rPr>
              <a:t>çok</a:t>
            </a:r>
            <a:r>
              <a:rPr lang="en-GB" altLang="tr-TR" sz="3200" dirty="0">
                <a:solidFill>
                  <a:schemeClr val="tx1"/>
                </a:solidFill>
                <a:latin typeface="Calibri" pitchFamily="34" charset="0"/>
                <a:ea typeface="Calibri" pitchFamily="34" charset="0"/>
                <a:cs typeface="Calibri" pitchFamily="34" charset="0"/>
              </a:rPr>
              <a:t> </a:t>
            </a:r>
            <a:r>
              <a:rPr lang="en-GB" altLang="tr-TR" sz="3200" dirty="0" err="1">
                <a:solidFill>
                  <a:schemeClr val="tx1"/>
                </a:solidFill>
                <a:latin typeface="Calibri" pitchFamily="34" charset="0"/>
                <a:ea typeface="Calibri" pitchFamily="34" charset="0"/>
                <a:cs typeface="Calibri" pitchFamily="34" charset="0"/>
              </a:rPr>
              <a:t>açılmalı</a:t>
            </a:r>
            <a:r>
              <a:rPr lang="en-GB" altLang="tr-TR" sz="3200" dirty="0">
                <a:solidFill>
                  <a:schemeClr val="tx1"/>
                </a:solidFill>
                <a:latin typeface="Calibri" pitchFamily="34" charset="0"/>
                <a:ea typeface="Calibri" pitchFamily="34" charset="0"/>
                <a:cs typeface="Calibri" pitchFamily="34" charset="0"/>
              </a:rPr>
              <a:t>.</a:t>
            </a:r>
          </a:p>
          <a:p>
            <a:pPr eaLnBrk="1" hangingPunct="1">
              <a:lnSpc>
                <a:spcPct val="90000"/>
              </a:lnSpc>
              <a:buClrTx/>
              <a:buFont typeface="Wingdings" pitchFamily="2" charset="2"/>
              <a:buChar char="Ø"/>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tr-TR" sz="3200" dirty="0" err="1">
                <a:solidFill>
                  <a:schemeClr val="tx1"/>
                </a:solidFill>
                <a:latin typeface="Calibri" pitchFamily="34" charset="0"/>
                <a:ea typeface="Calibri" pitchFamily="34" charset="0"/>
                <a:cs typeface="Calibri" pitchFamily="34" charset="0"/>
              </a:rPr>
              <a:t>Burun</a:t>
            </a:r>
            <a:r>
              <a:rPr lang="en-GB" altLang="tr-TR" sz="3200" dirty="0">
                <a:solidFill>
                  <a:schemeClr val="tx1"/>
                </a:solidFill>
                <a:latin typeface="Calibri" pitchFamily="34" charset="0"/>
                <a:ea typeface="Calibri" pitchFamily="34" charset="0"/>
                <a:cs typeface="Calibri" pitchFamily="34" charset="0"/>
              </a:rPr>
              <a:t> </a:t>
            </a:r>
            <a:r>
              <a:rPr lang="en-GB" altLang="tr-TR" sz="3200" dirty="0" err="1">
                <a:solidFill>
                  <a:schemeClr val="tx1"/>
                </a:solidFill>
                <a:latin typeface="Calibri" pitchFamily="34" charset="0"/>
                <a:ea typeface="Calibri" pitchFamily="34" charset="0"/>
                <a:cs typeface="Calibri" pitchFamily="34" charset="0"/>
              </a:rPr>
              <a:t>delikleri</a:t>
            </a:r>
            <a:r>
              <a:rPr lang="en-GB" altLang="tr-TR" sz="3200" dirty="0">
                <a:solidFill>
                  <a:schemeClr val="tx1"/>
                </a:solidFill>
                <a:latin typeface="Calibri" pitchFamily="34" charset="0"/>
                <a:ea typeface="Calibri" pitchFamily="34" charset="0"/>
                <a:cs typeface="Calibri" pitchFamily="34" charset="0"/>
              </a:rPr>
              <a:t> </a:t>
            </a:r>
            <a:r>
              <a:rPr lang="en-GB" altLang="tr-TR" sz="3200" dirty="0" err="1">
                <a:solidFill>
                  <a:schemeClr val="tx1"/>
                </a:solidFill>
                <a:latin typeface="Calibri" pitchFamily="34" charset="0"/>
                <a:ea typeface="Calibri" pitchFamily="34" charset="0"/>
                <a:cs typeface="Calibri" pitchFamily="34" charset="0"/>
              </a:rPr>
              <a:t>parmaklar</a:t>
            </a:r>
            <a:r>
              <a:rPr lang="en-GB" altLang="tr-TR" sz="3200" dirty="0">
                <a:solidFill>
                  <a:schemeClr val="tx1"/>
                </a:solidFill>
                <a:latin typeface="Calibri" pitchFamily="34" charset="0"/>
                <a:ea typeface="Calibri" pitchFamily="34" charset="0"/>
                <a:cs typeface="Calibri" pitchFamily="34" charset="0"/>
              </a:rPr>
              <a:t> </a:t>
            </a:r>
            <a:r>
              <a:rPr lang="en-GB" altLang="tr-TR" sz="3200" dirty="0" err="1">
                <a:solidFill>
                  <a:schemeClr val="tx1"/>
                </a:solidFill>
                <a:latin typeface="Calibri" pitchFamily="34" charset="0"/>
                <a:ea typeface="Calibri" pitchFamily="34" charset="0"/>
                <a:cs typeface="Calibri" pitchFamily="34" charset="0"/>
              </a:rPr>
              <a:t>ile</a:t>
            </a:r>
            <a:r>
              <a:rPr lang="en-GB" altLang="tr-TR" sz="3200" dirty="0">
                <a:solidFill>
                  <a:schemeClr val="tx1"/>
                </a:solidFill>
                <a:latin typeface="Calibri" pitchFamily="34" charset="0"/>
                <a:ea typeface="Calibri" pitchFamily="34" charset="0"/>
                <a:cs typeface="Calibri" pitchFamily="34" charset="0"/>
              </a:rPr>
              <a:t> </a:t>
            </a:r>
            <a:r>
              <a:rPr lang="en-GB" altLang="tr-TR" sz="3200" dirty="0" err="1">
                <a:solidFill>
                  <a:schemeClr val="tx1"/>
                </a:solidFill>
                <a:latin typeface="Calibri" pitchFamily="34" charset="0"/>
                <a:ea typeface="Calibri" pitchFamily="34" charset="0"/>
                <a:cs typeface="Calibri" pitchFamily="34" charset="0"/>
              </a:rPr>
              <a:t>kapatılmalı</a:t>
            </a:r>
            <a:r>
              <a:rPr lang="en-GB" altLang="tr-TR" sz="3200" dirty="0">
                <a:solidFill>
                  <a:schemeClr val="tx1"/>
                </a:solidFill>
                <a:latin typeface="Calibri" pitchFamily="34" charset="0"/>
                <a:ea typeface="Calibri" pitchFamily="34" charset="0"/>
                <a:cs typeface="Calibri" pitchFamily="34" charset="0"/>
              </a:rPr>
              <a:t>.</a:t>
            </a:r>
          </a:p>
          <a:p>
            <a:pPr eaLnBrk="1" hangingPunct="1">
              <a:lnSpc>
                <a:spcPct val="90000"/>
              </a:lnSpc>
              <a:buClrTx/>
              <a:buFont typeface="Wingdings" pitchFamily="2" charset="2"/>
              <a:buChar char="Ø"/>
              <a:tabLst>
                <a:tab pos="911225" algn="l"/>
                <a:tab pos="1825625" algn="l"/>
                <a:tab pos="2740025" algn="l"/>
                <a:tab pos="3654425" algn="l"/>
                <a:tab pos="4568825" algn="l"/>
                <a:tab pos="5483225" algn="l"/>
                <a:tab pos="6397625" algn="l"/>
                <a:tab pos="7312025" algn="l"/>
                <a:tab pos="8226425" algn="l"/>
                <a:tab pos="9140825" algn="l"/>
                <a:tab pos="10055225" algn="l"/>
              </a:tabLst>
            </a:pPr>
            <a:r>
              <a:rPr lang="tr-TR" altLang="tr-TR" sz="3200" dirty="0">
                <a:solidFill>
                  <a:schemeClr val="tx1"/>
                </a:solidFill>
                <a:latin typeface="Calibri" pitchFamily="34" charset="0"/>
                <a:ea typeface="Calibri" pitchFamily="34" charset="0"/>
                <a:cs typeface="Calibri" pitchFamily="34" charset="0"/>
              </a:rPr>
              <a:t>Her defasında 1 saniye boyunca normal nefes verilmeli.</a:t>
            </a:r>
            <a:endParaRPr lang="en-GB" altLang="tr-TR" sz="3200" dirty="0">
              <a:solidFill>
                <a:schemeClr val="tx1"/>
              </a:solidFill>
              <a:latin typeface="Calibri" pitchFamily="34" charset="0"/>
              <a:ea typeface="Calibri" pitchFamily="34" charset="0"/>
              <a:cs typeface="Calibri" pitchFamily="34" charset="0"/>
            </a:endParaRPr>
          </a:p>
          <a:p>
            <a:pPr eaLnBrk="1" hangingPunct="1">
              <a:lnSpc>
                <a:spcPct val="90000"/>
              </a:lnSpc>
              <a:buClrTx/>
              <a:buFont typeface="Wingdings" pitchFamily="2" charset="2"/>
              <a:buChar char="Ø"/>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tr-TR" sz="3200" dirty="0" err="1">
                <a:solidFill>
                  <a:schemeClr val="tx1"/>
                </a:solidFill>
                <a:latin typeface="Calibri" pitchFamily="34" charset="0"/>
                <a:ea typeface="Calibri" pitchFamily="34" charset="0"/>
                <a:cs typeface="Calibri" pitchFamily="34" charset="0"/>
              </a:rPr>
              <a:t>Nefesin</a:t>
            </a:r>
            <a:r>
              <a:rPr lang="en-GB" altLang="tr-TR" sz="3200" dirty="0">
                <a:solidFill>
                  <a:schemeClr val="tx1"/>
                </a:solidFill>
                <a:latin typeface="Calibri" pitchFamily="34" charset="0"/>
                <a:ea typeface="Calibri" pitchFamily="34" charset="0"/>
                <a:cs typeface="Calibri" pitchFamily="34" charset="0"/>
              </a:rPr>
              <a:t> </a:t>
            </a:r>
            <a:r>
              <a:rPr lang="en-GB" altLang="tr-TR" sz="3200" dirty="0" err="1">
                <a:solidFill>
                  <a:schemeClr val="tx1"/>
                </a:solidFill>
                <a:latin typeface="Calibri" pitchFamily="34" charset="0"/>
                <a:ea typeface="Calibri" pitchFamily="34" charset="0"/>
                <a:cs typeface="Calibri" pitchFamily="34" charset="0"/>
              </a:rPr>
              <a:t>geri</a:t>
            </a:r>
            <a:r>
              <a:rPr lang="en-GB" altLang="tr-TR" sz="3200" dirty="0">
                <a:solidFill>
                  <a:schemeClr val="tx1"/>
                </a:solidFill>
                <a:latin typeface="Calibri" pitchFamily="34" charset="0"/>
                <a:ea typeface="Calibri" pitchFamily="34" charset="0"/>
                <a:cs typeface="Calibri" pitchFamily="34" charset="0"/>
              </a:rPr>
              <a:t> </a:t>
            </a:r>
            <a:r>
              <a:rPr lang="en-GB" altLang="tr-TR" sz="3200" dirty="0" err="1">
                <a:solidFill>
                  <a:schemeClr val="tx1"/>
                </a:solidFill>
                <a:latin typeface="Calibri" pitchFamily="34" charset="0"/>
                <a:ea typeface="Calibri" pitchFamily="34" charset="0"/>
                <a:cs typeface="Calibri" pitchFamily="34" charset="0"/>
              </a:rPr>
              <a:t>verildiğinden</a:t>
            </a:r>
            <a:r>
              <a:rPr lang="en-GB" altLang="tr-TR" sz="3200" dirty="0">
                <a:solidFill>
                  <a:schemeClr val="tx1"/>
                </a:solidFill>
                <a:latin typeface="Calibri" pitchFamily="34" charset="0"/>
                <a:ea typeface="Calibri" pitchFamily="34" charset="0"/>
                <a:cs typeface="Calibri" pitchFamily="34" charset="0"/>
              </a:rPr>
              <a:t> </a:t>
            </a:r>
            <a:r>
              <a:rPr lang="en-GB" altLang="tr-TR" sz="3200" dirty="0" err="1">
                <a:solidFill>
                  <a:schemeClr val="tx1"/>
                </a:solidFill>
                <a:latin typeface="Calibri" pitchFamily="34" charset="0"/>
                <a:ea typeface="Calibri" pitchFamily="34" charset="0"/>
                <a:cs typeface="Calibri" pitchFamily="34" charset="0"/>
              </a:rPr>
              <a:t>emin</a:t>
            </a:r>
            <a:r>
              <a:rPr lang="en-GB" altLang="tr-TR" sz="3200" dirty="0">
                <a:solidFill>
                  <a:schemeClr val="tx1"/>
                </a:solidFill>
                <a:latin typeface="Calibri" pitchFamily="34" charset="0"/>
                <a:ea typeface="Calibri" pitchFamily="34" charset="0"/>
                <a:cs typeface="Calibri" pitchFamily="34" charset="0"/>
              </a:rPr>
              <a:t> </a:t>
            </a:r>
            <a:r>
              <a:rPr lang="en-GB" altLang="tr-TR" sz="3200" dirty="0" err="1">
                <a:solidFill>
                  <a:schemeClr val="tx1"/>
                </a:solidFill>
                <a:latin typeface="Calibri" pitchFamily="34" charset="0"/>
                <a:ea typeface="Calibri" pitchFamily="34" charset="0"/>
                <a:cs typeface="Calibri" pitchFamily="34" charset="0"/>
              </a:rPr>
              <a:t>ol</a:t>
            </a:r>
            <a:r>
              <a:rPr lang="tr-TR" altLang="tr-TR" sz="3200" dirty="0">
                <a:solidFill>
                  <a:schemeClr val="tx1"/>
                </a:solidFill>
                <a:latin typeface="Calibri" pitchFamily="34" charset="0"/>
                <a:ea typeface="Calibri" pitchFamily="34" charset="0"/>
                <a:cs typeface="Calibri" pitchFamily="34" charset="0"/>
              </a:rPr>
              <a:t>malıyız.</a:t>
            </a:r>
            <a:r>
              <a:rPr lang="en-GB" altLang="tr-TR" sz="3200" dirty="0">
                <a:solidFill>
                  <a:schemeClr val="tx1"/>
                </a:solidFill>
                <a:latin typeface="Calibri" pitchFamily="34" charset="0"/>
                <a:ea typeface="Calibri" pitchFamily="34" charset="0"/>
                <a:cs typeface="Calibri" pitchFamily="34" charset="0"/>
              </a:rPr>
              <a:t> </a:t>
            </a:r>
          </a:p>
        </p:txBody>
      </p:sp>
      <p:sp>
        <p:nvSpPr>
          <p:cNvPr id="41987" name="Rectangle 1"/>
          <p:cNvSpPr>
            <a:spLocks noGrp="1" noChangeArrowheads="1"/>
          </p:cNvSpPr>
          <p:nvPr>
            <p:ph type="title"/>
          </p:nvPr>
        </p:nvSpPr>
        <p:spPr>
          <a:xfrm>
            <a:off x="457200" y="260350"/>
            <a:ext cx="8231188" cy="1373188"/>
          </a:xfrm>
        </p:spPr>
        <p:txBody>
          <a:bodyPr lIns="90000" tIns="46800" rIns="90000" bIns="46800" anchor="b"/>
          <a:lstStyle/>
          <a:p>
            <a:pPr eaLnBrk="1" hangingPunct="1">
              <a:buClr>
                <a:srgbClr val="FF33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tr-TR" sz="4800" b="1" dirty="0" err="1">
                <a:solidFill>
                  <a:srgbClr val="FF3300"/>
                </a:solidFill>
                <a:latin typeface="Calibri" pitchFamily="34" charset="0"/>
                <a:ea typeface="Calibri" pitchFamily="34" charset="0"/>
                <a:cs typeface="Calibri" pitchFamily="34" charset="0"/>
              </a:rPr>
              <a:t>Ağız</a:t>
            </a:r>
            <a:r>
              <a:rPr lang="en-GB" altLang="tr-TR" sz="4800" b="1" dirty="0">
                <a:solidFill>
                  <a:srgbClr val="FF3300"/>
                </a:solidFill>
                <a:latin typeface="Calibri" pitchFamily="34" charset="0"/>
                <a:ea typeface="Calibri" pitchFamily="34" charset="0"/>
                <a:cs typeface="Calibri" pitchFamily="34" charset="0"/>
              </a:rPr>
              <a:t> - </a:t>
            </a:r>
            <a:r>
              <a:rPr lang="en-GB" altLang="tr-TR" sz="4800" b="1" dirty="0" err="1">
                <a:solidFill>
                  <a:srgbClr val="FF3300"/>
                </a:solidFill>
                <a:latin typeface="Calibri" pitchFamily="34" charset="0"/>
                <a:ea typeface="Calibri" pitchFamily="34" charset="0"/>
                <a:cs typeface="Calibri" pitchFamily="34" charset="0"/>
              </a:rPr>
              <a:t>ağıza</a:t>
            </a:r>
            <a:r>
              <a:rPr lang="en-GB" altLang="tr-TR" sz="4800" b="1" dirty="0">
                <a:solidFill>
                  <a:srgbClr val="FF3300"/>
                </a:solidFill>
                <a:latin typeface="Calibri" pitchFamily="34" charset="0"/>
                <a:ea typeface="Calibri" pitchFamily="34" charset="0"/>
                <a:cs typeface="Calibri" pitchFamily="34" charset="0"/>
              </a:rPr>
              <a:t> </a:t>
            </a:r>
            <a:r>
              <a:rPr lang="en-GB" altLang="tr-TR" sz="4800" b="1" dirty="0" err="1">
                <a:solidFill>
                  <a:srgbClr val="FF3300"/>
                </a:solidFill>
                <a:latin typeface="Calibri" pitchFamily="34" charset="0"/>
                <a:ea typeface="Calibri" pitchFamily="34" charset="0"/>
                <a:cs typeface="Calibri" pitchFamily="34" charset="0"/>
              </a:rPr>
              <a:t>solunum</a:t>
            </a:r>
            <a:endParaRPr lang="en-GB" altLang="tr-TR" sz="4800" b="1" dirty="0">
              <a:solidFill>
                <a:srgbClr val="FF3300"/>
              </a:solidFill>
              <a:latin typeface="Calibri" pitchFamily="34" charset="0"/>
              <a:ea typeface="Calibri" pitchFamily="34" charset="0"/>
              <a:cs typeface="Calibri" pitchFamily="34" charset="0"/>
            </a:endParaRPr>
          </a:p>
        </p:txBody>
      </p:sp>
      <p:sp>
        <p:nvSpPr>
          <p:cNvPr id="41988" name="Slayt Numarası Yer Tutucusu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4000">
                <a:solidFill>
                  <a:schemeClr val="bg1"/>
                </a:solidFill>
                <a:latin typeface="Times New Roman" pitchFamily="18" charset="0"/>
              </a:defRPr>
            </a:lvl1pPr>
            <a:lvl2pPr marL="742950" indent="-285750">
              <a:defRPr sz="4000">
                <a:solidFill>
                  <a:schemeClr val="bg1"/>
                </a:solidFill>
                <a:latin typeface="Times New Roman" pitchFamily="18" charset="0"/>
              </a:defRPr>
            </a:lvl2pPr>
            <a:lvl3pPr marL="1143000" indent="-228600">
              <a:defRPr sz="4000">
                <a:solidFill>
                  <a:schemeClr val="bg1"/>
                </a:solidFill>
                <a:latin typeface="Times New Roman" pitchFamily="18" charset="0"/>
              </a:defRPr>
            </a:lvl3pPr>
            <a:lvl4pPr marL="1600200" indent="-228600">
              <a:defRPr sz="4000">
                <a:solidFill>
                  <a:schemeClr val="bg1"/>
                </a:solidFill>
                <a:latin typeface="Times New Roman" pitchFamily="18" charset="0"/>
              </a:defRPr>
            </a:lvl4pPr>
            <a:lvl5pPr marL="2057400" indent="-228600">
              <a:defRPr sz="4000">
                <a:solidFill>
                  <a:schemeClr val="bg1"/>
                </a:solidFill>
                <a:latin typeface="Times New Roman" pitchFamily="18" charset="0"/>
              </a:defRPr>
            </a:lvl5pPr>
            <a:lvl6pPr marL="2514600" indent="-228600" eaLnBrk="0" fontAlgn="base" hangingPunct="0">
              <a:spcBef>
                <a:spcPct val="0"/>
              </a:spcBef>
              <a:spcAft>
                <a:spcPct val="0"/>
              </a:spcAft>
              <a:defRPr sz="4000">
                <a:solidFill>
                  <a:schemeClr val="bg1"/>
                </a:solidFill>
                <a:latin typeface="Times New Roman" pitchFamily="18" charset="0"/>
              </a:defRPr>
            </a:lvl6pPr>
            <a:lvl7pPr marL="2971800" indent="-228600" eaLnBrk="0" fontAlgn="base" hangingPunct="0">
              <a:spcBef>
                <a:spcPct val="0"/>
              </a:spcBef>
              <a:spcAft>
                <a:spcPct val="0"/>
              </a:spcAft>
              <a:defRPr sz="4000">
                <a:solidFill>
                  <a:schemeClr val="bg1"/>
                </a:solidFill>
                <a:latin typeface="Times New Roman" pitchFamily="18" charset="0"/>
              </a:defRPr>
            </a:lvl7pPr>
            <a:lvl8pPr marL="3429000" indent="-228600" eaLnBrk="0" fontAlgn="base" hangingPunct="0">
              <a:spcBef>
                <a:spcPct val="0"/>
              </a:spcBef>
              <a:spcAft>
                <a:spcPct val="0"/>
              </a:spcAft>
              <a:defRPr sz="4000">
                <a:solidFill>
                  <a:schemeClr val="bg1"/>
                </a:solidFill>
                <a:latin typeface="Times New Roman" pitchFamily="18" charset="0"/>
              </a:defRPr>
            </a:lvl8pPr>
            <a:lvl9pPr marL="3886200" indent="-228600" eaLnBrk="0" fontAlgn="base" hangingPunct="0">
              <a:spcBef>
                <a:spcPct val="0"/>
              </a:spcBef>
              <a:spcAft>
                <a:spcPct val="0"/>
              </a:spcAft>
              <a:defRPr sz="4000">
                <a:solidFill>
                  <a:schemeClr val="bg1"/>
                </a:solidFill>
                <a:latin typeface="Times New Roman" pitchFamily="18" charset="0"/>
              </a:defRPr>
            </a:lvl9pPr>
          </a:lstStyle>
          <a:p>
            <a:fld id="{4010F6FF-37A9-4F0E-A817-0996D16C9B3A}" type="slidenum">
              <a:rPr lang="tr-TR" altLang="tr-TR" sz="1000" smtClean="0">
                <a:solidFill>
                  <a:schemeClr val="tx2"/>
                </a:solidFill>
              </a:rPr>
              <a:pPr/>
              <a:t>75</a:t>
            </a:fld>
            <a:endParaRPr lang="tr-TR" altLang="tr-TR" sz="1000">
              <a:solidFill>
                <a:schemeClr val="tx2"/>
              </a:solidFill>
            </a:endParaRPr>
          </a:p>
        </p:txBody>
      </p:sp>
    </p:spTree>
    <p:extLst>
      <p:ext uri="{BB962C8B-B14F-4D97-AF65-F5344CB8AC3E}">
        <p14:creationId xmlns:p14="http://schemas.microsoft.com/office/powerpoint/2010/main" val="923534255"/>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ayt Numarası Yer Tutucus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4000">
                <a:solidFill>
                  <a:schemeClr val="bg1"/>
                </a:solidFill>
                <a:latin typeface="Times New Roman" pitchFamily="18" charset="0"/>
              </a:defRPr>
            </a:lvl1pPr>
            <a:lvl2pPr marL="742950" indent="-285750">
              <a:defRPr sz="4000">
                <a:solidFill>
                  <a:schemeClr val="bg1"/>
                </a:solidFill>
                <a:latin typeface="Times New Roman" pitchFamily="18" charset="0"/>
              </a:defRPr>
            </a:lvl2pPr>
            <a:lvl3pPr marL="1143000" indent="-228600">
              <a:defRPr sz="4000">
                <a:solidFill>
                  <a:schemeClr val="bg1"/>
                </a:solidFill>
                <a:latin typeface="Times New Roman" pitchFamily="18" charset="0"/>
              </a:defRPr>
            </a:lvl3pPr>
            <a:lvl4pPr marL="1600200" indent="-228600">
              <a:defRPr sz="4000">
                <a:solidFill>
                  <a:schemeClr val="bg1"/>
                </a:solidFill>
                <a:latin typeface="Times New Roman" pitchFamily="18" charset="0"/>
              </a:defRPr>
            </a:lvl4pPr>
            <a:lvl5pPr marL="2057400" indent="-228600">
              <a:defRPr sz="4000">
                <a:solidFill>
                  <a:schemeClr val="bg1"/>
                </a:solidFill>
                <a:latin typeface="Times New Roman" pitchFamily="18" charset="0"/>
              </a:defRPr>
            </a:lvl5pPr>
            <a:lvl6pPr marL="2514600" indent="-228600" eaLnBrk="0" fontAlgn="base" hangingPunct="0">
              <a:spcBef>
                <a:spcPct val="0"/>
              </a:spcBef>
              <a:spcAft>
                <a:spcPct val="0"/>
              </a:spcAft>
              <a:defRPr sz="4000">
                <a:solidFill>
                  <a:schemeClr val="bg1"/>
                </a:solidFill>
                <a:latin typeface="Times New Roman" pitchFamily="18" charset="0"/>
              </a:defRPr>
            </a:lvl6pPr>
            <a:lvl7pPr marL="2971800" indent="-228600" eaLnBrk="0" fontAlgn="base" hangingPunct="0">
              <a:spcBef>
                <a:spcPct val="0"/>
              </a:spcBef>
              <a:spcAft>
                <a:spcPct val="0"/>
              </a:spcAft>
              <a:defRPr sz="4000">
                <a:solidFill>
                  <a:schemeClr val="bg1"/>
                </a:solidFill>
                <a:latin typeface="Times New Roman" pitchFamily="18" charset="0"/>
              </a:defRPr>
            </a:lvl7pPr>
            <a:lvl8pPr marL="3429000" indent="-228600" eaLnBrk="0" fontAlgn="base" hangingPunct="0">
              <a:spcBef>
                <a:spcPct val="0"/>
              </a:spcBef>
              <a:spcAft>
                <a:spcPct val="0"/>
              </a:spcAft>
              <a:defRPr sz="4000">
                <a:solidFill>
                  <a:schemeClr val="bg1"/>
                </a:solidFill>
                <a:latin typeface="Times New Roman" pitchFamily="18" charset="0"/>
              </a:defRPr>
            </a:lvl8pPr>
            <a:lvl9pPr marL="3886200" indent="-228600" eaLnBrk="0" fontAlgn="base" hangingPunct="0">
              <a:spcBef>
                <a:spcPct val="0"/>
              </a:spcBef>
              <a:spcAft>
                <a:spcPct val="0"/>
              </a:spcAft>
              <a:defRPr sz="4000">
                <a:solidFill>
                  <a:schemeClr val="bg1"/>
                </a:solidFill>
                <a:latin typeface="Times New Roman" pitchFamily="18" charset="0"/>
              </a:defRPr>
            </a:lvl9pPr>
          </a:lstStyle>
          <a:p>
            <a:pPr eaLnBrk="1" hangingPunct="1"/>
            <a:fld id="{3DEB45E6-81E4-4480-B821-F97481EDAAD2}" type="slidenum">
              <a:rPr lang="tr-TR" altLang="tr-TR" sz="1400" smtClean="0">
                <a:solidFill>
                  <a:schemeClr val="tx1"/>
                </a:solidFill>
                <a:latin typeface="Arial" charset="0"/>
              </a:rPr>
              <a:pPr eaLnBrk="1" hangingPunct="1"/>
              <a:t>76</a:t>
            </a:fld>
            <a:endParaRPr lang="tr-TR" altLang="tr-TR" sz="1400">
              <a:solidFill>
                <a:schemeClr val="tx1"/>
              </a:solidFill>
              <a:latin typeface="Arial" charset="0"/>
            </a:endParaRPr>
          </a:p>
        </p:txBody>
      </p:sp>
      <p:sp>
        <p:nvSpPr>
          <p:cNvPr id="43011" name="Başlık 1"/>
          <p:cNvSpPr txBox="1">
            <a:spLocks/>
          </p:cNvSpPr>
          <p:nvPr/>
        </p:nvSpPr>
        <p:spPr bwMode="auto">
          <a:xfrm>
            <a:off x="467544" y="1700808"/>
            <a:ext cx="8379594"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bg1"/>
                </a:solidFill>
                <a:latin typeface="Times New Roman" pitchFamily="18" charset="0"/>
              </a:defRPr>
            </a:lvl1pPr>
            <a:lvl2pPr marL="742950" indent="-285750">
              <a:defRPr sz="4000">
                <a:solidFill>
                  <a:schemeClr val="bg1"/>
                </a:solidFill>
                <a:latin typeface="Times New Roman" pitchFamily="18" charset="0"/>
              </a:defRPr>
            </a:lvl2pPr>
            <a:lvl3pPr marL="1143000" indent="-228600">
              <a:defRPr sz="4000">
                <a:solidFill>
                  <a:schemeClr val="bg1"/>
                </a:solidFill>
                <a:latin typeface="Times New Roman" pitchFamily="18" charset="0"/>
              </a:defRPr>
            </a:lvl3pPr>
            <a:lvl4pPr marL="1600200" indent="-228600">
              <a:defRPr sz="4000">
                <a:solidFill>
                  <a:schemeClr val="bg1"/>
                </a:solidFill>
                <a:latin typeface="Times New Roman" pitchFamily="18" charset="0"/>
              </a:defRPr>
            </a:lvl4pPr>
            <a:lvl5pPr marL="2057400" indent="-228600">
              <a:defRPr sz="4000">
                <a:solidFill>
                  <a:schemeClr val="bg1"/>
                </a:solidFill>
                <a:latin typeface="Times New Roman" pitchFamily="18" charset="0"/>
              </a:defRPr>
            </a:lvl5pPr>
            <a:lvl6pPr marL="2514600" indent="-228600" eaLnBrk="0" fontAlgn="base" hangingPunct="0">
              <a:spcBef>
                <a:spcPct val="0"/>
              </a:spcBef>
              <a:spcAft>
                <a:spcPct val="0"/>
              </a:spcAft>
              <a:defRPr sz="4000">
                <a:solidFill>
                  <a:schemeClr val="bg1"/>
                </a:solidFill>
                <a:latin typeface="Times New Roman" pitchFamily="18" charset="0"/>
              </a:defRPr>
            </a:lvl6pPr>
            <a:lvl7pPr marL="2971800" indent="-228600" eaLnBrk="0" fontAlgn="base" hangingPunct="0">
              <a:spcBef>
                <a:spcPct val="0"/>
              </a:spcBef>
              <a:spcAft>
                <a:spcPct val="0"/>
              </a:spcAft>
              <a:defRPr sz="4000">
                <a:solidFill>
                  <a:schemeClr val="bg1"/>
                </a:solidFill>
                <a:latin typeface="Times New Roman" pitchFamily="18" charset="0"/>
              </a:defRPr>
            </a:lvl7pPr>
            <a:lvl8pPr marL="3429000" indent="-228600" eaLnBrk="0" fontAlgn="base" hangingPunct="0">
              <a:spcBef>
                <a:spcPct val="0"/>
              </a:spcBef>
              <a:spcAft>
                <a:spcPct val="0"/>
              </a:spcAft>
              <a:defRPr sz="4000">
                <a:solidFill>
                  <a:schemeClr val="bg1"/>
                </a:solidFill>
                <a:latin typeface="Times New Roman" pitchFamily="18" charset="0"/>
              </a:defRPr>
            </a:lvl8pPr>
            <a:lvl9pPr marL="3886200" indent="-228600" eaLnBrk="0" fontAlgn="base" hangingPunct="0">
              <a:spcBef>
                <a:spcPct val="0"/>
              </a:spcBef>
              <a:spcAft>
                <a:spcPct val="0"/>
              </a:spcAft>
              <a:defRPr sz="4000">
                <a:solidFill>
                  <a:schemeClr val="bg1"/>
                </a:solidFill>
                <a:latin typeface="Times New Roman" pitchFamily="18" charset="0"/>
              </a:defRPr>
            </a:lvl9pPr>
          </a:lstStyle>
          <a:p>
            <a:r>
              <a:rPr lang="tr-TR" altLang="tr-TR" sz="3600" dirty="0">
                <a:solidFill>
                  <a:schemeClr val="tx1"/>
                </a:solidFill>
                <a:latin typeface="Calibri" pitchFamily="34" charset="0"/>
                <a:ea typeface="Calibri" pitchFamily="34" charset="0"/>
                <a:cs typeface="Calibri" pitchFamily="34" charset="0"/>
              </a:rPr>
              <a:t>Her bir Tur 30 kompresyon sonrası 2 </a:t>
            </a:r>
            <a:r>
              <a:rPr lang="tr-TR" altLang="tr-TR" sz="3600" dirty="0" err="1">
                <a:solidFill>
                  <a:schemeClr val="tx1"/>
                </a:solidFill>
                <a:latin typeface="Calibri" pitchFamily="34" charset="0"/>
                <a:ea typeface="Calibri" pitchFamily="34" charset="0"/>
                <a:cs typeface="Calibri" pitchFamily="34" charset="0"/>
              </a:rPr>
              <a:t>ventilasyondan</a:t>
            </a:r>
            <a:r>
              <a:rPr lang="tr-TR" altLang="tr-TR" sz="3600" dirty="0">
                <a:solidFill>
                  <a:schemeClr val="tx1"/>
                </a:solidFill>
                <a:latin typeface="Calibri" pitchFamily="34" charset="0"/>
                <a:ea typeface="Calibri" pitchFamily="34" charset="0"/>
                <a:cs typeface="Calibri" pitchFamily="34" charset="0"/>
              </a:rPr>
              <a:t> oluşur.</a:t>
            </a:r>
          </a:p>
          <a:p>
            <a:endParaRPr lang="tr-TR" altLang="tr-TR" sz="3600" dirty="0">
              <a:solidFill>
                <a:schemeClr val="tx1"/>
              </a:solidFill>
              <a:latin typeface="Calibri" pitchFamily="34" charset="0"/>
              <a:ea typeface="Calibri" pitchFamily="34" charset="0"/>
              <a:cs typeface="Calibri" pitchFamily="34" charset="0"/>
            </a:endParaRPr>
          </a:p>
          <a:p>
            <a:r>
              <a:rPr lang="tr-TR" altLang="tr-TR" sz="3600" dirty="0">
                <a:solidFill>
                  <a:schemeClr val="tx1"/>
                </a:solidFill>
                <a:latin typeface="Calibri" pitchFamily="34" charset="0"/>
                <a:ea typeface="Calibri" pitchFamily="34" charset="0"/>
                <a:cs typeface="Calibri" pitchFamily="34" charset="0"/>
              </a:rPr>
              <a:t>CPR </a:t>
            </a:r>
            <a:r>
              <a:rPr lang="tr-TR" altLang="tr-TR" sz="3600" dirty="0" err="1">
                <a:solidFill>
                  <a:schemeClr val="tx1"/>
                </a:solidFill>
                <a:latin typeface="Calibri" pitchFamily="34" charset="0"/>
                <a:ea typeface="Calibri" pitchFamily="34" charset="0"/>
                <a:cs typeface="Calibri" pitchFamily="34" charset="0"/>
              </a:rPr>
              <a:t>Siklusu</a:t>
            </a:r>
            <a:r>
              <a:rPr lang="tr-TR" altLang="tr-TR" sz="3600" dirty="0">
                <a:solidFill>
                  <a:schemeClr val="tx1"/>
                </a:solidFill>
                <a:latin typeface="Calibri" pitchFamily="34" charset="0"/>
                <a:ea typeface="Calibri" pitchFamily="34" charset="0"/>
                <a:cs typeface="Calibri" pitchFamily="34" charset="0"/>
              </a:rPr>
              <a:t> 5 turdan oluşur (yaklaşık 2 </a:t>
            </a:r>
            <a:r>
              <a:rPr lang="tr-TR" altLang="tr-TR" sz="3600" dirty="0" err="1">
                <a:solidFill>
                  <a:schemeClr val="tx1"/>
                </a:solidFill>
                <a:latin typeface="Calibri" pitchFamily="34" charset="0"/>
                <a:ea typeface="Calibri" pitchFamily="34" charset="0"/>
                <a:cs typeface="Calibri" pitchFamily="34" charset="0"/>
              </a:rPr>
              <a:t>dk</a:t>
            </a:r>
            <a:r>
              <a:rPr lang="tr-TR" altLang="tr-TR" sz="3600" dirty="0">
                <a:solidFill>
                  <a:schemeClr val="tx1"/>
                </a:solidFill>
                <a:latin typeface="Calibri" pitchFamily="34" charset="0"/>
                <a:ea typeface="Calibri" pitchFamily="34" charset="0"/>
                <a:cs typeface="Calibri" pitchFamily="34" charset="0"/>
              </a:rPr>
              <a:t>)</a:t>
            </a:r>
          </a:p>
        </p:txBody>
      </p:sp>
      <p:sp>
        <p:nvSpPr>
          <p:cNvPr id="43012" name="Metin kutusu 6"/>
          <p:cNvSpPr txBox="1">
            <a:spLocks noChangeArrowheads="1"/>
          </p:cNvSpPr>
          <p:nvPr/>
        </p:nvSpPr>
        <p:spPr bwMode="auto">
          <a:xfrm>
            <a:off x="827584" y="5085184"/>
            <a:ext cx="646906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000">
                <a:solidFill>
                  <a:schemeClr val="bg1"/>
                </a:solidFill>
                <a:latin typeface="Times New Roman" pitchFamily="18" charset="0"/>
              </a:defRPr>
            </a:lvl1pPr>
            <a:lvl2pPr marL="742950" indent="-285750">
              <a:defRPr sz="4000">
                <a:solidFill>
                  <a:schemeClr val="bg1"/>
                </a:solidFill>
                <a:latin typeface="Times New Roman" pitchFamily="18" charset="0"/>
              </a:defRPr>
            </a:lvl2pPr>
            <a:lvl3pPr marL="1143000" indent="-228600">
              <a:defRPr sz="4000">
                <a:solidFill>
                  <a:schemeClr val="bg1"/>
                </a:solidFill>
                <a:latin typeface="Times New Roman" pitchFamily="18" charset="0"/>
              </a:defRPr>
            </a:lvl3pPr>
            <a:lvl4pPr marL="1600200" indent="-228600">
              <a:defRPr sz="4000">
                <a:solidFill>
                  <a:schemeClr val="bg1"/>
                </a:solidFill>
                <a:latin typeface="Times New Roman" pitchFamily="18" charset="0"/>
              </a:defRPr>
            </a:lvl4pPr>
            <a:lvl5pPr marL="2057400" indent="-228600">
              <a:defRPr sz="4000">
                <a:solidFill>
                  <a:schemeClr val="bg1"/>
                </a:solidFill>
                <a:latin typeface="Times New Roman" pitchFamily="18" charset="0"/>
              </a:defRPr>
            </a:lvl5pPr>
            <a:lvl6pPr marL="2514600" indent="-228600" eaLnBrk="0" fontAlgn="base" hangingPunct="0">
              <a:spcBef>
                <a:spcPct val="0"/>
              </a:spcBef>
              <a:spcAft>
                <a:spcPct val="0"/>
              </a:spcAft>
              <a:defRPr sz="4000">
                <a:solidFill>
                  <a:schemeClr val="bg1"/>
                </a:solidFill>
                <a:latin typeface="Times New Roman" pitchFamily="18" charset="0"/>
              </a:defRPr>
            </a:lvl6pPr>
            <a:lvl7pPr marL="2971800" indent="-228600" eaLnBrk="0" fontAlgn="base" hangingPunct="0">
              <a:spcBef>
                <a:spcPct val="0"/>
              </a:spcBef>
              <a:spcAft>
                <a:spcPct val="0"/>
              </a:spcAft>
              <a:defRPr sz="4000">
                <a:solidFill>
                  <a:schemeClr val="bg1"/>
                </a:solidFill>
                <a:latin typeface="Times New Roman" pitchFamily="18" charset="0"/>
              </a:defRPr>
            </a:lvl7pPr>
            <a:lvl8pPr marL="3429000" indent="-228600" eaLnBrk="0" fontAlgn="base" hangingPunct="0">
              <a:spcBef>
                <a:spcPct val="0"/>
              </a:spcBef>
              <a:spcAft>
                <a:spcPct val="0"/>
              </a:spcAft>
              <a:defRPr sz="4000">
                <a:solidFill>
                  <a:schemeClr val="bg1"/>
                </a:solidFill>
                <a:latin typeface="Times New Roman" pitchFamily="18" charset="0"/>
              </a:defRPr>
            </a:lvl8pPr>
            <a:lvl9pPr marL="3886200" indent="-228600" eaLnBrk="0" fontAlgn="base" hangingPunct="0">
              <a:spcBef>
                <a:spcPct val="0"/>
              </a:spcBef>
              <a:spcAft>
                <a:spcPct val="0"/>
              </a:spcAft>
              <a:defRPr sz="4000">
                <a:solidFill>
                  <a:schemeClr val="bg1"/>
                </a:solidFill>
                <a:latin typeface="Times New Roman" pitchFamily="18" charset="0"/>
              </a:defRPr>
            </a:lvl9pPr>
          </a:lstStyle>
          <a:p>
            <a:pPr eaLnBrk="1" hangingPunct="1"/>
            <a:r>
              <a:rPr lang="tr-TR" altLang="tr-TR" sz="3200" b="1" dirty="0">
                <a:solidFill>
                  <a:srgbClr val="FF0000"/>
                </a:solidFill>
                <a:latin typeface="Calibri" pitchFamily="34" charset="0"/>
                <a:ea typeface="Calibri" pitchFamily="34" charset="0"/>
                <a:cs typeface="Calibri" pitchFamily="34" charset="0"/>
              </a:rPr>
              <a:t>Her </a:t>
            </a:r>
            <a:r>
              <a:rPr lang="tr-TR" altLang="tr-TR" sz="3200" b="1" dirty="0" err="1">
                <a:solidFill>
                  <a:srgbClr val="FF0000"/>
                </a:solidFill>
                <a:latin typeface="Calibri" pitchFamily="34" charset="0"/>
                <a:ea typeface="Calibri" pitchFamily="34" charset="0"/>
                <a:cs typeface="Calibri" pitchFamily="34" charset="0"/>
              </a:rPr>
              <a:t>Siklus</a:t>
            </a:r>
            <a:r>
              <a:rPr lang="tr-TR" altLang="tr-TR" sz="3200" b="1" dirty="0">
                <a:solidFill>
                  <a:srgbClr val="FF0000"/>
                </a:solidFill>
                <a:latin typeface="Calibri" pitchFamily="34" charset="0"/>
                <a:ea typeface="Calibri" pitchFamily="34" charset="0"/>
                <a:cs typeface="Calibri" pitchFamily="34" charset="0"/>
              </a:rPr>
              <a:t> sonrası </a:t>
            </a:r>
            <a:r>
              <a:rPr lang="tr-TR" altLang="tr-TR" sz="3200" b="1" dirty="0" err="1">
                <a:solidFill>
                  <a:srgbClr val="FF0000"/>
                </a:solidFill>
                <a:latin typeface="Calibri" pitchFamily="34" charset="0"/>
                <a:ea typeface="Calibri" pitchFamily="34" charset="0"/>
                <a:cs typeface="Calibri" pitchFamily="34" charset="0"/>
              </a:rPr>
              <a:t>vital</a:t>
            </a:r>
            <a:r>
              <a:rPr lang="tr-TR" altLang="tr-TR" sz="3200" b="1" dirty="0">
                <a:solidFill>
                  <a:srgbClr val="FF0000"/>
                </a:solidFill>
                <a:latin typeface="Calibri" pitchFamily="34" charset="0"/>
                <a:ea typeface="Calibri" pitchFamily="34" charset="0"/>
                <a:cs typeface="Calibri" pitchFamily="34" charset="0"/>
              </a:rPr>
              <a:t> kontrol yapılır</a:t>
            </a:r>
          </a:p>
          <a:p>
            <a:pPr eaLnBrk="1" hangingPunct="1"/>
            <a:endParaRPr lang="tr-TR" altLang="tr-TR" sz="3200" b="1" dirty="0">
              <a:solidFill>
                <a:srgbClr val="FF0000"/>
              </a:solidFill>
              <a:latin typeface="Calibri" pitchFamily="34" charset="0"/>
              <a:ea typeface="Calibri" pitchFamily="34" charset="0"/>
              <a:cs typeface="Calibri" pitchFamily="34" charset="0"/>
            </a:endParaRPr>
          </a:p>
        </p:txBody>
      </p:sp>
      <p:sp>
        <p:nvSpPr>
          <p:cNvPr id="43013" name="Rectangle 2"/>
          <p:cNvSpPr>
            <a:spLocks noGrp="1" noChangeArrowheads="1"/>
          </p:cNvSpPr>
          <p:nvPr>
            <p:ph type="title"/>
          </p:nvPr>
        </p:nvSpPr>
        <p:spPr>
          <a:xfrm>
            <a:off x="-252413" y="331788"/>
            <a:ext cx="9144001" cy="1081087"/>
          </a:xfrm>
        </p:spPr>
        <p:txBody>
          <a:bodyPr/>
          <a:lstStyle/>
          <a:p>
            <a:pPr eaLnBrk="1" hangingPunct="1"/>
            <a:r>
              <a:rPr lang="tr-TR" altLang="tr-TR" sz="5400" b="1">
                <a:solidFill>
                  <a:srgbClr val="FF0000"/>
                </a:solidFill>
                <a:latin typeface="Calibri" pitchFamily="34" charset="0"/>
                <a:ea typeface="Calibri" pitchFamily="34" charset="0"/>
                <a:cs typeface="Calibri" pitchFamily="34" charset="0"/>
              </a:rPr>
              <a:t>CPR SİKLUSU</a:t>
            </a:r>
            <a:endParaRPr lang="tr-TR" altLang="tr-TR" sz="4800" b="1">
              <a:solidFill>
                <a:srgbClr val="FF0000"/>
              </a:solidFill>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val="36535424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5 Slayt Numarası Yer Tutucusu"/>
          <p:cNvSpPr txBox="1">
            <a:spLocks noGrp="1"/>
          </p:cNvSpPr>
          <p:nvPr/>
        </p:nvSpPr>
        <p:spPr bwMode="auto">
          <a:xfrm>
            <a:off x="6553200" y="6245225"/>
            <a:ext cx="1981200" cy="476250"/>
          </a:xfrm>
          <a:prstGeom prst="rect">
            <a:avLst/>
          </a:prstGeom>
          <a:noFill/>
          <a:ln>
            <a:miter lim="800000"/>
            <a:headEnd/>
            <a:tailEnd/>
          </a:ln>
        </p:spPr>
        <p:txBody>
          <a:bodyPr/>
          <a:lstStyle/>
          <a:p>
            <a:pPr algn="r">
              <a:defRPr/>
            </a:pPr>
            <a:fld id="{5F5A891A-36A9-4196-8AB0-84A554A45FCE}" type="slidenum">
              <a:rPr lang="tr-TR" sz="1200">
                <a:latin typeface="+mn-lt"/>
              </a:rPr>
              <a:pPr algn="r">
                <a:defRPr/>
              </a:pPr>
              <a:t>77</a:t>
            </a:fld>
            <a:endParaRPr lang="tr-TR" sz="1200">
              <a:latin typeface="+mn-lt"/>
            </a:endParaRPr>
          </a:p>
        </p:txBody>
      </p:sp>
      <p:sp>
        <p:nvSpPr>
          <p:cNvPr id="44035" name="Rectangle 2"/>
          <p:cNvSpPr>
            <a:spLocks noGrp="1" noChangeArrowheads="1"/>
          </p:cNvSpPr>
          <p:nvPr>
            <p:ph type="title" idx="4294967295"/>
          </p:nvPr>
        </p:nvSpPr>
        <p:spPr>
          <a:xfrm>
            <a:off x="0" y="188640"/>
            <a:ext cx="8280400" cy="792435"/>
          </a:xfrm>
        </p:spPr>
        <p:txBody>
          <a:bodyPr>
            <a:normAutofit/>
          </a:bodyPr>
          <a:lstStyle/>
          <a:p>
            <a:pPr eaLnBrk="1" hangingPunct="1"/>
            <a:r>
              <a:rPr lang="tr-TR" altLang="tr-TR" sz="4000" b="1" dirty="0">
                <a:solidFill>
                  <a:srgbClr val="FF0000"/>
                </a:solidFill>
                <a:latin typeface="Calibri" pitchFamily="34" charset="0"/>
                <a:ea typeface="Calibri" pitchFamily="34" charset="0"/>
                <a:cs typeface="Calibri" pitchFamily="34" charset="0"/>
              </a:rPr>
              <a:t>    Koma (</a:t>
            </a:r>
            <a:r>
              <a:rPr lang="tr-TR" altLang="tr-TR" sz="4000" b="1" dirty="0" err="1">
                <a:solidFill>
                  <a:srgbClr val="FF0000"/>
                </a:solidFill>
                <a:latin typeface="Calibri" pitchFamily="34" charset="0"/>
                <a:ea typeface="Calibri" pitchFamily="34" charset="0"/>
                <a:cs typeface="Calibri" pitchFamily="34" charset="0"/>
              </a:rPr>
              <a:t>Recovery</a:t>
            </a:r>
            <a:r>
              <a:rPr lang="tr-TR" altLang="tr-TR" sz="4000" b="1" dirty="0">
                <a:solidFill>
                  <a:srgbClr val="FF0000"/>
                </a:solidFill>
                <a:latin typeface="Calibri" pitchFamily="34" charset="0"/>
                <a:ea typeface="Calibri" pitchFamily="34" charset="0"/>
                <a:cs typeface="Calibri" pitchFamily="34" charset="0"/>
              </a:rPr>
              <a:t>) Pozisyonu</a:t>
            </a:r>
          </a:p>
        </p:txBody>
      </p:sp>
      <p:sp>
        <p:nvSpPr>
          <p:cNvPr id="44036" name="Rectangle 4"/>
          <p:cNvSpPr>
            <a:spLocks noChangeArrowheads="1"/>
          </p:cNvSpPr>
          <p:nvPr/>
        </p:nvSpPr>
        <p:spPr bwMode="auto">
          <a:xfrm>
            <a:off x="4770438" y="2265363"/>
            <a:ext cx="874712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defRPr sz="4000">
                <a:solidFill>
                  <a:schemeClr val="bg1"/>
                </a:solidFill>
                <a:latin typeface="Times New Roman" pitchFamily="18" charset="0"/>
              </a:defRPr>
            </a:lvl1pPr>
            <a:lvl2pPr marL="742950" indent="-285750">
              <a:defRPr sz="4000">
                <a:solidFill>
                  <a:schemeClr val="bg1"/>
                </a:solidFill>
                <a:latin typeface="Times New Roman" pitchFamily="18" charset="0"/>
              </a:defRPr>
            </a:lvl2pPr>
            <a:lvl3pPr marL="1143000" indent="-228600">
              <a:defRPr sz="4000">
                <a:solidFill>
                  <a:schemeClr val="bg1"/>
                </a:solidFill>
                <a:latin typeface="Times New Roman" pitchFamily="18" charset="0"/>
              </a:defRPr>
            </a:lvl3pPr>
            <a:lvl4pPr marL="1600200" indent="-228600">
              <a:defRPr sz="4000">
                <a:solidFill>
                  <a:schemeClr val="bg1"/>
                </a:solidFill>
                <a:latin typeface="Times New Roman" pitchFamily="18" charset="0"/>
              </a:defRPr>
            </a:lvl4pPr>
            <a:lvl5pPr marL="2057400" indent="-228600">
              <a:defRPr sz="4000">
                <a:solidFill>
                  <a:schemeClr val="bg1"/>
                </a:solidFill>
                <a:latin typeface="Times New Roman" pitchFamily="18" charset="0"/>
              </a:defRPr>
            </a:lvl5pPr>
            <a:lvl6pPr marL="2514600" indent="-228600" eaLnBrk="0" fontAlgn="base" hangingPunct="0">
              <a:spcBef>
                <a:spcPct val="0"/>
              </a:spcBef>
              <a:spcAft>
                <a:spcPct val="0"/>
              </a:spcAft>
              <a:defRPr sz="4000">
                <a:solidFill>
                  <a:schemeClr val="bg1"/>
                </a:solidFill>
                <a:latin typeface="Times New Roman" pitchFamily="18" charset="0"/>
              </a:defRPr>
            </a:lvl6pPr>
            <a:lvl7pPr marL="2971800" indent="-228600" eaLnBrk="0" fontAlgn="base" hangingPunct="0">
              <a:spcBef>
                <a:spcPct val="0"/>
              </a:spcBef>
              <a:spcAft>
                <a:spcPct val="0"/>
              </a:spcAft>
              <a:defRPr sz="4000">
                <a:solidFill>
                  <a:schemeClr val="bg1"/>
                </a:solidFill>
                <a:latin typeface="Times New Roman" pitchFamily="18" charset="0"/>
              </a:defRPr>
            </a:lvl7pPr>
            <a:lvl8pPr marL="3429000" indent="-228600" eaLnBrk="0" fontAlgn="base" hangingPunct="0">
              <a:spcBef>
                <a:spcPct val="0"/>
              </a:spcBef>
              <a:spcAft>
                <a:spcPct val="0"/>
              </a:spcAft>
              <a:defRPr sz="4000">
                <a:solidFill>
                  <a:schemeClr val="bg1"/>
                </a:solidFill>
                <a:latin typeface="Times New Roman" pitchFamily="18" charset="0"/>
              </a:defRPr>
            </a:lvl8pPr>
            <a:lvl9pPr marL="3886200" indent="-228600" eaLnBrk="0" fontAlgn="base" hangingPunct="0">
              <a:spcBef>
                <a:spcPct val="0"/>
              </a:spcBef>
              <a:spcAft>
                <a:spcPct val="0"/>
              </a:spcAft>
              <a:defRPr sz="4000">
                <a:solidFill>
                  <a:schemeClr val="bg1"/>
                </a:solidFill>
                <a:latin typeface="Times New Roman" pitchFamily="18" charset="0"/>
              </a:defRPr>
            </a:lvl9pPr>
          </a:lstStyle>
          <a:p>
            <a:pPr>
              <a:lnSpc>
                <a:spcPct val="80000"/>
              </a:lnSpc>
              <a:spcBef>
                <a:spcPct val="20000"/>
              </a:spcBef>
              <a:buClr>
                <a:schemeClr val="accent2"/>
              </a:buClr>
              <a:buFont typeface="Wingdings" pitchFamily="2" charset="2"/>
              <a:buNone/>
            </a:pPr>
            <a:r>
              <a:rPr lang="tr-TR" altLang="tr-TR" sz="2800" b="1"/>
              <a:t>Solunum ve </a:t>
            </a:r>
          </a:p>
          <a:p>
            <a:pPr>
              <a:lnSpc>
                <a:spcPct val="80000"/>
              </a:lnSpc>
              <a:spcBef>
                <a:spcPct val="20000"/>
              </a:spcBef>
              <a:buClr>
                <a:schemeClr val="accent2"/>
              </a:buClr>
              <a:buFont typeface="Wingdings" pitchFamily="2" charset="2"/>
              <a:buNone/>
            </a:pPr>
            <a:endParaRPr lang="tr-TR" altLang="tr-TR" sz="2800" b="1"/>
          </a:p>
          <a:p>
            <a:pPr>
              <a:lnSpc>
                <a:spcPct val="80000"/>
              </a:lnSpc>
              <a:spcBef>
                <a:spcPct val="20000"/>
              </a:spcBef>
              <a:buClr>
                <a:schemeClr val="accent2"/>
              </a:buClr>
              <a:buFont typeface="Wingdings" pitchFamily="2" charset="2"/>
              <a:buNone/>
            </a:pPr>
            <a:r>
              <a:rPr lang="tr-TR" altLang="tr-TR" sz="2800" b="1"/>
              <a:t>dolaşım var,</a:t>
            </a:r>
          </a:p>
          <a:p>
            <a:pPr>
              <a:lnSpc>
                <a:spcPct val="80000"/>
              </a:lnSpc>
              <a:spcBef>
                <a:spcPct val="20000"/>
              </a:spcBef>
              <a:buClr>
                <a:schemeClr val="accent2"/>
              </a:buClr>
              <a:buFont typeface="Wingdings" pitchFamily="2" charset="2"/>
              <a:buNone/>
            </a:pPr>
            <a:endParaRPr lang="tr-TR" altLang="tr-TR" sz="2800" b="1"/>
          </a:p>
          <a:p>
            <a:pPr>
              <a:lnSpc>
                <a:spcPct val="80000"/>
              </a:lnSpc>
              <a:spcBef>
                <a:spcPct val="20000"/>
              </a:spcBef>
              <a:buClr>
                <a:schemeClr val="accent2"/>
              </a:buClr>
              <a:buFont typeface="Wingdings" pitchFamily="2" charset="2"/>
              <a:buNone/>
            </a:pPr>
            <a:r>
              <a:rPr lang="tr-TR" altLang="tr-TR" sz="2800" b="1"/>
              <a:t>bilinç kapalı,</a:t>
            </a:r>
          </a:p>
          <a:p>
            <a:pPr>
              <a:lnSpc>
                <a:spcPct val="80000"/>
              </a:lnSpc>
              <a:spcBef>
                <a:spcPct val="20000"/>
              </a:spcBef>
              <a:buClr>
                <a:schemeClr val="accent2"/>
              </a:buClr>
              <a:buFont typeface="Wingdings" pitchFamily="2" charset="2"/>
              <a:buNone/>
            </a:pPr>
            <a:endParaRPr lang="tr-TR" altLang="tr-TR" sz="2800" b="1"/>
          </a:p>
          <a:p>
            <a:pPr>
              <a:lnSpc>
                <a:spcPct val="80000"/>
              </a:lnSpc>
              <a:spcBef>
                <a:spcPct val="20000"/>
              </a:spcBef>
              <a:buClr>
                <a:schemeClr val="accent2"/>
              </a:buClr>
              <a:buFont typeface="Wingdings" pitchFamily="2" charset="2"/>
              <a:buNone/>
            </a:pPr>
            <a:r>
              <a:rPr lang="tr-TR" altLang="tr-TR" sz="2800" b="1"/>
              <a:t>travma yok.</a:t>
            </a:r>
          </a:p>
        </p:txBody>
      </p:sp>
      <p:pic>
        <p:nvPicPr>
          <p:cNvPr id="440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62" y="2247332"/>
            <a:ext cx="4319588"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709" y="3781102"/>
            <a:ext cx="4319588"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663" y="5394325"/>
            <a:ext cx="4319587"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463" y="2232025"/>
            <a:ext cx="4319587"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06210" y="3789040"/>
            <a:ext cx="43195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2"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6211" y="5394325"/>
            <a:ext cx="4319587"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3" name="Rectangle 2"/>
          <p:cNvSpPr txBox="1">
            <a:spLocks noChangeArrowheads="1"/>
          </p:cNvSpPr>
          <p:nvPr/>
        </p:nvSpPr>
        <p:spPr bwMode="auto">
          <a:xfrm>
            <a:off x="104663" y="836713"/>
            <a:ext cx="8921134" cy="13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a:solidFill>
                  <a:schemeClr val="bg1"/>
                </a:solidFill>
                <a:latin typeface="Times New Roman" pitchFamily="18" charset="0"/>
              </a:defRPr>
            </a:lvl1pPr>
            <a:lvl2pPr marL="742950" indent="-285750">
              <a:defRPr sz="4000">
                <a:solidFill>
                  <a:schemeClr val="bg1"/>
                </a:solidFill>
                <a:latin typeface="Times New Roman" pitchFamily="18" charset="0"/>
              </a:defRPr>
            </a:lvl2pPr>
            <a:lvl3pPr marL="1143000" indent="-228600">
              <a:defRPr sz="4000">
                <a:solidFill>
                  <a:schemeClr val="bg1"/>
                </a:solidFill>
                <a:latin typeface="Times New Roman" pitchFamily="18" charset="0"/>
              </a:defRPr>
            </a:lvl3pPr>
            <a:lvl4pPr marL="1600200" indent="-228600">
              <a:defRPr sz="4000">
                <a:solidFill>
                  <a:schemeClr val="bg1"/>
                </a:solidFill>
                <a:latin typeface="Times New Roman" pitchFamily="18" charset="0"/>
              </a:defRPr>
            </a:lvl4pPr>
            <a:lvl5pPr marL="2057400" indent="-228600">
              <a:defRPr sz="4000">
                <a:solidFill>
                  <a:schemeClr val="bg1"/>
                </a:solidFill>
                <a:latin typeface="Times New Roman" pitchFamily="18" charset="0"/>
              </a:defRPr>
            </a:lvl5pPr>
            <a:lvl6pPr marL="2514600" indent="-228600" eaLnBrk="0" fontAlgn="base" hangingPunct="0">
              <a:spcBef>
                <a:spcPct val="0"/>
              </a:spcBef>
              <a:spcAft>
                <a:spcPct val="0"/>
              </a:spcAft>
              <a:defRPr sz="4000">
                <a:solidFill>
                  <a:schemeClr val="bg1"/>
                </a:solidFill>
                <a:latin typeface="Times New Roman" pitchFamily="18" charset="0"/>
              </a:defRPr>
            </a:lvl6pPr>
            <a:lvl7pPr marL="2971800" indent="-228600" eaLnBrk="0" fontAlgn="base" hangingPunct="0">
              <a:spcBef>
                <a:spcPct val="0"/>
              </a:spcBef>
              <a:spcAft>
                <a:spcPct val="0"/>
              </a:spcAft>
              <a:defRPr sz="4000">
                <a:solidFill>
                  <a:schemeClr val="bg1"/>
                </a:solidFill>
                <a:latin typeface="Times New Roman" pitchFamily="18" charset="0"/>
              </a:defRPr>
            </a:lvl7pPr>
            <a:lvl8pPr marL="3429000" indent="-228600" eaLnBrk="0" fontAlgn="base" hangingPunct="0">
              <a:spcBef>
                <a:spcPct val="0"/>
              </a:spcBef>
              <a:spcAft>
                <a:spcPct val="0"/>
              </a:spcAft>
              <a:defRPr sz="4000">
                <a:solidFill>
                  <a:schemeClr val="bg1"/>
                </a:solidFill>
                <a:latin typeface="Times New Roman" pitchFamily="18" charset="0"/>
              </a:defRPr>
            </a:lvl8pPr>
            <a:lvl9pPr marL="3886200" indent="-228600" eaLnBrk="0" fontAlgn="base" hangingPunct="0">
              <a:spcBef>
                <a:spcPct val="0"/>
              </a:spcBef>
              <a:spcAft>
                <a:spcPct val="0"/>
              </a:spcAft>
              <a:defRPr sz="4000">
                <a:solidFill>
                  <a:schemeClr val="bg1"/>
                </a:solidFill>
                <a:latin typeface="Times New Roman" pitchFamily="18" charset="0"/>
              </a:defRPr>
            </a:lvl9pPr>
          </a:lstStyle>
          <a:p>
            <a:pPr algn="just"/>
            <a:r>
              <a:rPr lang="tr-TR" altLang="tr-TR" sz="2400" b="1" dirty="0">
                <a:solidFill>
                  <a:srgbClr val="0070C0"/>
                </a:solidFill>
                <a:latin typeface="Arial" charset="0"/>
              </a:rPr>
              <a:t>Bilinci kapalı  ve solunumu olan hasta/yaralılara ; </a:t>
            </a:r>
            <a:r>
              <a:rPr lang="tr-TR" altLang="tr-TR" sz="2400" b="1" dirty="0">
                <a:solidFill>
                  <a:schemeClr val="tx1"/>
                </a:solidFill>
                <a:latin typeface="Calibri" pitchFamily="34" charset="0"/>
                <a:ea typeface="Calibri" pitchFamily="34" charset="0"/>
                <a:cs typeface="Calibri" pitchFamily="34" charset="0"/>
              </a:rPr>
              <a:t>112 ambulansı gelinceye kadar verilen uygun pozisyonudur. </a:t>
            </a:r>
          </a:p>
        </p:txBody>
      </p:sp>
      <p:sp>
        <p:nvSpPr>
          <p:cNvPr id="3" name="Slayt Numarası Yer Tutucusu 2"/>
          <p:cNvSpPr>
            <a:spLocks noGrp="1"/>
          </p:cNvSpPr>
          <p:nvPr>
            <p:ph type="sldNum" sz="quarter" idx="12"/>
          </p:nvPr>
        </p:nvSpPr>
        <p:spPr/>
        <p:txBody>
          <a:bodyPr/>
          <a:lstStyle/>
          <a:p>
            <a:fld id="{F302176B-0E47-46AC-8F43-DAB4B8A37D06}" type="slidenum">
              <a:rPr lang="tr-TR" smtClean="0"/>
              <a:t>77</a:t>
            </a:fld>
            <a:endParaRPr lang="tr-TR"/>
          </a:p>
        </p:txBody>
      </p:sp>
    </p:spTree>
    <p:extLst>
      <p:ext uri="{BB962C8B-B14F-4D97-AF65-F5344CB8AC3E}">
        <p14:creationId xmlns:p14="http://schemas.microsoft.com/office/powerpoint/2010/main" val="13125957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2 İçerik Yer Tutucusu"/>
          <p:cNvSpPr>
            <a:spLocks noGrp="1"/>
          </p:cNvSpPr>
          <p:nvPr>
            <p:ph idx="1"/>
          </p:nvPr>
        </p:nvSpPr>
        <p:spPr>
          <a:xfrm>
            <a:off x="642938" y="1600200"/>
            <a:ext cx="8043862" cy="4471988"/>
          </a:xfrm>
        </p:spPr>
        <p:txBody>
          <a:bodyPr/>
          <a:lstStyle/>
          <a:p>
            <a:pPr>
              <a:buFont typeface="Wingdings" pitchFamily="2" charset="2"/>
              <a:buNone/>
            </a:pPr>
            <a:r>
              <a:rPr lang="tr-TR" altLang="tr-TR" sz="2400" dirty="0"/>
              <a:t>   </a:t>
            </a:r>
          </a:p>
          <a:p>
            <a:pPr>
              <a:buFont typeface="Wingdings" pitchFamily="2" charset="2"/>
              <a:buNone/>
            </a:pPr>
            <a:r>
              <a:rPr lang="tr-TR" altLang="tr-TR" b="1" dirty="0">
                <a:latin typeface="Arial" charset="0"/>
              </a:rPr>
              <a:t>   		İlk değerlendirme ile hasta/yaralının </a:t>
            </a:r>
            <a:r>
              <a:rPr lang="tr-TR" altLang="tr-TR" b="1" dirty="0">
                <a:solidFill>
                  <a:srgbClr val="C00000"/>
                </a:solidFill>
                <a:latin typeface="Arial" charset="0"/>
              </a:rPr>
              <a:t>yaşam belirtilerinin varlığı belirlendikten sonra </a:t>
            </a:r>
            <a:r>
              <a:rPr lang="tr-TR" altLang="tr-TR" b="1" dirty="0">
                <a:latin typeface="Arial" charset="0"/>
              </a:rPr>
              <a:t>ilk yardımcı </a:t>
            </a:r>
            <a:r>
              <a:rPr lang="tr-TR" altLang="tr-TR" b="1" u="sng" dirty="0">
                <a:latin typeface="Arial" charset="0"/>
              </a:rPr>
              <a:t>ikinci değerlendirme </a:t>
            </a:r>
            <a:r>
              <a:rPr lang="tr-TR" altLang="tr-TR" b="1" dirty="0">
                <a:latin typeface="Arial" charset="0"/>
              </a:rPr>
              <a:t>aşamasına geçerek, baştan aşağı muayene yapar.</a:t>
            </a:r>
          </a:p>
        </p:txBody>
      </p:sp>
      <p:sp>
        <p:nvSpPr>
          <p:cNvPr id="3" name="Slayt Numarası Yer Tutucusu 2"/>
          <p:cNvSpPr>
            <a:spLocks noGrp="1"/>
          </p:cNvSpPr>
          <p:nvPr>
            <p:ph type="sldNum" sz="quarter" idx="12"/>
          </p:nvPr>
        </p:nvSpPr>
        <p:spPr/>
        <p:txBody>
          <a:bodyPr/>
          <a:lstStyle/>
          <a:p>
            <a:fld id="{F302176B-0E47-46AC-8F43-DAB4B8A37D06}" type="slidenum">
              <a:rPr lang="tr-TR" smtClean="0"/>
              <a:t>78</a:t>
            </a:fld>
            <a:endParaRPr lang="tr-TR"/>
          </a:p>
        </p:txBody>
      </p:sp>
    </p:spTree>
    <p:extLst>
      <p:ext uri="{BB962C8B-B14F-4D97-AF65-F5344CB8AC3E}">
        <p14:creationId xmlns:p14="http://schemas.microsoft.com/office/powerpoint/2010/main" val="26279165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914400" y="571500"/>
            <a:ext cx="8229600" cy="1139825"/>
          </a:xfrm>
        </p:spPr>
        <p:txBody>
          <a:bodyPr/>
          <a:lstStyle/>
          <a:p>
            <a:pPr algn="ctr" eaLnBrk="1" hangingPunct="1"/>
            <a:r>
              <a:rPr lang="tr-TR" altLang="tr-TR" sz="3200">
                <a:solidFill>
                  <a:srgbClr val="CC0000"/>
                </a:solidFill>
                <a:latin typeface="Arial" charset="0"/>
              </a:rPr>
              <a:t>HASTA/YARALININ </a:t>
            </a:r>
            <a:r>
              <a:rPr lang="tr-TR" altLang="tr-TR" sz="3200">
                <a:solidFill>
                  <a:schemeClr val="tx1"/>
                </a:solidFill>
                <a:latin typeface="Arial" charset="0"/>
              </a:rPr>
              <a:t>İKİNCİ </a:t>
            </a:r>
            <a:r>
              <a:rPr lang="tr-TR" altLang="tr-TR" sz="3200">
                <a:solidFill>
                  <a:srgbClr val="CC0000"/>
                </a:solidFill>
                <a:latin typeface="Arial" charset="0"/>
              </a:rPr>
              <a:t>DEĞERLENDİRME AŞAMALARI</a:t>
            </a:r>
          </a:p>
        </p:txBody>
      </p:sp>
      <p:sp>
        <p:nvSpPr>
          <p:cNvPr id="13315" name="Rectangle 3"/>
          <p:cNvSpPr>
            <a:spLocks noGrp="1" noChangeArrowheads="1"/>
          </p:cNvSpPr>
          <p:nvPr>
            <p:ph type="body" sz="half" idx="1"/>
          </p:nvPr>
        </p:nvSpPr>
        <p:spPr>
          <a:xfrm>
            <a:off x="719138" y="1628775"/>
            <a:ext cx="8424862" cy="4675188"/>
          </a:xfrm>
        </p:spPr>
        <p:txBody>
          <a:bodyPr>
            <a:normAutofit fontScale="92500" lnSpcReduction="10000"/>
          </a:bodyPr>
          <a:lstStyle/>
          <a:p>
            <a:pPr eaLnBrk="1" hangingPunct="1">
              <a:lnSpc>
                <a:spcPct val="90000"/>
              </a:lnSpc>
              <a:buFont typeface="Wingdings" pitchFamily="2" charset="2"/>
              <a:buNone/>
            </a:pPr>
            <a:endParaRPr lang="tr-TR" altLang="tr-TR" sz="2400" b="1">
              <a:solidFill>
                <a:srgbClr val="CC0000"/>
              </a:solidFill>
              <a:latin typeface="Arial" charset="0"/>
            </a:endParaRPr>
          </a:p>
          <a:p>
            <a:pPr eaLnBrk="1" hangingPunct="1">
              <a:lnSpc>
                <a:spcPct val="90000"/>
              </a:lnSpc>
              <a:buFont typeface="Wingdings" pitchFamily="2" charset="2"/>
              <a:buNone/>
            </a:pPr>
            <a:r>
              <a:rPr lang="tr-TR" altLang="tr-TR" sz="2400" b="1">
                <a:solidFill>
                  <a:srgbClr val="CC0000"/>
                </a:solidFill>
                <a:latin typeface="Arial" charset="0"/>
              </a:rPr>
              <a:t>A. Görüşerek Bilgi Edinme ve Yaşam Bulgularının Değerlendirilmesi</a:t>
            </a:r>
          </a:p>
          <a:p>
            <a:pPr eaLnBrk="1" hangingPunct="1">
              <a:lnSpc>
                <a:spcPct val="90000"/>
              </a:lnSpc>
              <a:buFont typeface="Wingdings" pitchFamily="2" charset="2"/>
              <a:buNone/>
            </a:pPr>
            <a:endParaRPr lang="tr-TR" altLang="tr-TR" sz="2400" b="1">
              <a:solidFill>
                <a:srgbClr val="CC0000"/>
              </a:solidFill>
              <a:latin typeface="Arial" charset="0"/>
            </a:endParaRPr>
          </a:p>
          <a:p>
            <a:pPr eaLnBrk="1" hangingPunct="1">
              <a:lnSpc>
                <a:spcPct val="90000"/>
              </a:lnSpc>
              <a:buClr>
                <a:srgbClr val="CC0000"/>
              </a:buClr>
              <a:buFont typeface="Wingdings" pitchFamily="2" charset="2"/>
              <a:buChar char="Ø"/>
            </a:pPr>
            <a:r>
              <a:rPr lang="tr-TR" altLang="tr-TR" sz="2200" b="1">
                <a:latin typeface="Arial" charset="0"/>
              </a:rPr>
              <a:t>Kendini tanıtma,</a:t>
            </a:r>
          </a:p>
          <a:p>
            <a:pPr eaLnBrk="1" hangingPunct="1">
              <a:lnSpc>
                <a:spcPct val="90000"/>
              </a:lnSpc>
              <a:buClr>
                <a:srgbClr val="CC0000"/>
              </a:buClr>
              <a:buFont typeface="Wingdings" pitchFamily="2" charset="2"/>
              <a:buChar char="Ø"/>
            </a:pPr>
            <a:r>
              <a:rPr lang="tr-TR" altLang="tr-TR" sz="2200" b="1">
                <a:latin typeface="Arial" charset="0"/>
              </a:rPr>
              <a:t>Hasta/yaralının ismini öğrenme ve ismiyle hitap etme,</a:t>
            </a:r>
          </a:p>
          <a:p>
            <a:pPr eaLnBrk="1" hangingPunct="1">
              <a:lnSpc>
                <a:spcPct val="90000"/>
              </a:lnSpc>
              <a:buClr>
                <a:srgbClr val="CC0000"/>
              </a:buClr>
              <a:buFont typeface="Wingdings" pitchFamily="2" charset="2"/>
              <a:buChar char="Ø"/>
            </a:pPr>
            <a:r>
              <a:rPr lang="tr-TR" altLang="tr-TR" sz="2200" b="1">
                <a:latin typeface="Arial" charset="0"/>
              </a:rPr>
              <a:t>Hasta/yaralının endişelerini gidererek rahatlatma,</a:t>
            </a:r>
          </a:p>
          <a:p>
            <a:pPr eaLnBrk="1" hangingPunct="1">
              <a:lnSpc>
                <a:spcPct val="90000"/>
              </a:lnSpc>
              <a:buClr>
                <a:srgbClr val="CC0000"/>
              </a:buClr>
              <a:buFont typeface="Wingdings" pitchFamily="2" charset="2"/>
              <a:buChar char="Ø"/>
            </a:pPr>
            <a:r>
              <a:rPr lang="tr-TR" altLang="tr-TR" sz="2200" b="1">
                <a:latin typeface="Arial" charset="0"/>
              </a:rPr>
              <a:t>Olayın kapsamı ve koşullarını öğrenme,</a:t>
            </a:r>
          </a:p>
          <a:p>
            <a:pPr eaLnBrk="1" hangingPunct="1">
              <a:lnSpc>
                <a:spcPct val="90000"/>
              </a:lnSpc>
              <a:buClr>
                <a:srgbClr val="CC0000"/>
              </a:buClr>
              <a:buFont typeface="Wingdings" pitchFamily="2" charset="2"/>
              <a:buChar char="Ø"/>
            </a:pPr>
            <a:r>
              <a:rPr lang="tr-TR" altLang="tr-TR" sz="2200" b="1">
                <a:latin typeface="Arial" charset="0"/>
              </a:rPr>
              <a:t>Kişisel özgeçmişi sorma,</a:t>
            </a:r>
          </a:p>
          <a:p>
            <a:pPr eaLnBrk="1" hangingPunct="1">
              <a:lnSpc>
                <a:spcPct val="90000"/>
              </a:lnSpc>
              <a:buClr>
                <a:srgbClr val="CC0000"/>
              </a:buClr>
              <a:buFont typeface="Wingdings" pitchFamily="2" charset="2"/>
              <a:buChar char="Ø"/>
            </a:pPr>
            <a:r>
              <a:rPr lang="tr-TR" altLang="tr-TR" sz="2200" b="1">
                <a:latin typeface="Arial" charset="0"/>
              </a:rPr>
              <a:t>En son ne yediği, kullandığı ilaçlar ve alerjisini öğrenme.</a:t>
            </a:r>
          </a:p>
          <a:p>
            <a:pPr eaLnBrk="1" hangingPunct="1">
              <a:lnSpc>
                <a:spcPct val="90000"/>
              </a:lnSpc>
              <a:buClr>
                <a:srgbClr val="CC0000"/>
              </a:buClr>
              <a:buFont typeface="Wingdings" pitchFamily="2" charset="2"/>
              <a:buChar char="Ø"/>
            </a:pPr>
            <a:r>
              <a:rPr lang="tr-TR" altLang="tr-TR" sz="2200" b="1">
                <a:latin typeface="Arial" charset="0"/>
              </a:rPr>
              <a:t>Hasta/yaralının bilinç durumu, solunumu, vücut ısısı ve nabzını değerlendirme</a:t>
            </a:r>
          </a:p>
          <a:p>
            <a:pPr eaLnBrk="1" hangingPunct="1">
              <a:lnSpc>
                <a:spcPct val="90000"/>
              </a:lnSpc>
              <a:buClr>
                <a:srgbClr val="CC0000"/>
              </a:buClr>
              <a:buFont typeface="Wingdings" pitchFamily="2" charset="2"/>
              <a:buNone/>
            </a:pPr>
            <a:endParaRPr lang="tr-TR" altLang="tr-TR" sz="2400" b="1">
              <a:latin typeface="Arial" charset="0"/>
            </a:endParaRPr>
          </a:p>
          <a:p>
            <a:pPr eaLnBrk="1" hangingPunct="1">
              <a:lnSpc>
                <a:spcPct val="90000"/>
              </a:lnSpc>
              <a:buClr>
                <a:srgbClr val="CC0000"/>
              </a:buClr>
              <a:buFont typeface="Wingdings" pitchFamily="2" charset="2"/>
              <a:buNone/>
            </a:pPr>
            <a:r>
              <a:rPr lang="tr-TR" altLang="tr-TR" sz="2400" b="1">
                <a:latin typeface="Arial" charset="0"/>
              </a:rPr>
              <a:t>                                            </a:t>
            </a: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79</a:t>
            </a:fld>
            <a:endParaRPr lang="tr-TR"/>
          </a:p>
        </p:txBody>
      </p:sp>
    </p:spTree>
    <p:extLst>
      <p:ext uri="{BB962C8B-B14F-4D97-AF65-F5344CB8AC3E}">
        <p14:creationId xmlns:p14="http://schemas.microsoft.com/office/powerpoint/2010/main" val="2058313952"/>
      </p:ext>
    </p:extLst>
  </p:cSld>
  <p:clrMapOvr>
    <a:masterClrMapping/>
  </p:clrMapOvr>
  <p:transition>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066800" y="765175"/>
            <a:ext cx="8077200" cy="963613"/>
          </a:xfrm>
        </p:spPr>
        <p:txBody>
          <a:bodyPr>
            <a:normAutofit fontScale="90000"/>
          </a:bodyPr>
          <a:lstStyle/>
          <a:p>
            <a:pPr algn="ctr" eaLnBrk="1" hangingPunct="1"/>
            <a:r>
              <a:rPr lang="tr-TR" altLang="tr-TR" sz="3200" b="1" dirty="0">
                <a:solidFill>
                  <a:srgbClr val="CC0000"/>
                </a:solidFill>
                <a:latin typeface="Arial" charset="0"/>
              </a:rPr>
              <a:t>İLK YARDIM </a:t>
            </a:r>
            <a:br>
              <a:rPr lang="tr-TR" altLang="tr-TR" sz="3200" b="1" dirty="0">
                <a:solidFill>
                  <a:srgbClr val="CC0000"/>
                </a:solidFill>
                <a:latin typeface="Arial" charset="0"/>
              </a:rPr>
            </a:br>
            <a:r>
              <a:rPr lang="tr-TR" altLang="tr-TR" sz="3200" b="1" dirty="0">
                <a:solidFill>
                  <a:srgbClr val="CC0000"/>
                </a:solidFill>
                <a:latin typeface="Arial" charset="0"/>
              </a:rPr>
              <a:t>TEMEL UYGULAMALARI</a:t>
            </a:r>
          </a:p>
        </p:txBody>
      </p:sp>
      <p:sp>
        <p:nvSpPr>
          <p:cNvPr id="10243" name="Rectangle 6"/>
          <p:cNvSpPr>
            <a:spLocks noGrp="1" noChangeArrowheads="1"/>
          </p:cNvSpPr>
          <p:nvPr>
            <p:ph type="body" sz="half" idx="1"/>
          </p:nvPr>
        </p:nvSpPr>
        <p:spPr>
          <a:xfrm>
            <a:off x="468313" y="2571750"/>
            <a:ext cx="8075612" cy="4286250"/>
          </a:xfrm>
          <a:noFill/>
        </p:spPr>
        <p:txBody>
          <a:bodyPr/>
          <a:lstStyle/>
          <a:p>
            <a:pPr algn="ctr" eaLnBrk="1" hangingPunct="1">
              <a:buFont typeface="Wingdings" pitchFamily="2" charset="2"/>
              <a:buNone/>
            </a:pPr>
            <a:r>
              <a:rPr lang="tr-TR" altLang="tr-TR" sz="6000" b="1" dirty="0">
                <a:latin typeface="Arial" charset="0"/>
              </a:rPr>
              <a:t>K-?</a:t>
            </a:r>
          </a:p>
          <a:p>
            <a:pPr algn="ctr" eaLnBrk="1" hangingPunct="1">
              <a:buFont typeface="Wingdings" pitchFamily="2" charset="2"/>
              <a:buNone/>
            </a:pPr>
            <a:r>
              <a:rPr lang="tr-TR" altLang="tr-TR" sz="6000" b="1" dirty="0">
                <a:latin typeface="Arial" charset="0"/>
              </a:rPr>
              <a:t>B-?</a:t>
            </a:r>
          </a:p>
          <a:p>
            <a:pPr algn="ctr" eaLnBrk="1" hangingPunct="1">
              <a:buFont typeface="Wingdings" pitchFamily="2" charset="2"/>
              <a:buNone/>
            </a:pPr>
            <a:r>
              <a:rPr lang="tr-TR" altLang="tr-TR" sz="6000" b="1" dirty="0">
                <a:latin typeface="Arial" charset="0"/>
              </a:rPr>
              <a:t>K-?</a:t>
            </a: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8</a:t>
            </a:fld>
            <a:endParaRPr lang="tr-TR"/>
          </a:p>
        </p:txBody>
      </p:sp>
    </p:spTree>
    <p:extLst>
      <p:ext uri="{BB962C8B-B14F-4D97-AF65-F5344CB8AC3E}">
        <p14:creationId xmlns:p14="http://schemas.microsoft.com/office/powerpoint/2010/main" val="1932091232"/>
      </p:ext>
    </p:extLst>
  </p:cSld>
  <p:clrMapOvr>
    <a:masterClrMapping/>
  </p:clrMapOvr>
  <p:transition>
    <p:random/>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8"/>
          <p:cNvSpPr>
            <a:spLocks noGrp="1" noChangeArrowheads="1"/>
          </p:cNvSpPr>
          <p:nvPr>
            <p:ph type="title"/>
          </p:nvPr>
        </p:nvSpPr>
        <p:spPr>
          <a:xfrm>
            <a:off x="1857375" y="642938"/>
            <a:ext cx="6929438" cy="1071562"/>
          </a:xfrm>
        </p:spPr>
        <p:txBody>
          <a:bodyPr/>
          <a:lstStyle/>
          <a:p>
            <a:pPr algn="ctr" eaLnBrk="1" hangingPunct="1"/>
            <a:r>
              <a:rPr lang="tr-TR" altLang="tr-TR" sz="3200">
                <a:solidFill>
                  <a:srgbClr val="CC0000"/>
                </a:solidFill>
                <a:latin typeface="Arial" charset="0"/>
              </a:rPr>
              <a:t>HASTA/YARALININ </a:t>
            </a:r>
            <a:r>
              <a:rPr lang="tr-TR" altLang="tr-TR" sz="3200">
                <a:solidFill>
                  <a:schemeClr val="tx1"/>
                </a:solidFill>
                <a:latin typeface="Arial" charset="0"/>
              </a:rPr>
              <a:t>İKİNCİ </a:t>
            </a:r>
            <a:r>
              <a:rPr lang="tr-TR" altLang="tr-TR" sz="3200">
                <a:solidFill>
                  <a:srgbClr val="CC0000"/>
                </a:solidFill>
                <a:latin typeface="Arial" charset="0"/>
              </a:rPr>
              <a:t>DEĞERLENDİRME AŞAMALARI</a:t>
            </a:r>
            <a:endParaRPr lang="tr-TR" altLang="tr-TR" sz="3200" b="1">
              <a:solidFill>
                <a:srgbClr val="CC0000"/>
              </a:solidFill>
              <a:latin typeface="Arial" charset="0"/>
            </a:endParaRPr>
          </a:p>
        </p:txBody>
      </p:sp>
      <p:sp>
        <p:nvSpPr>
          <p:cNvPr id="14339" name="Rectangle 6"/>
          <p:cNvSpPr>
            <a:spLocks noGrp="1" noChangeArrowheads="1"/>
          </p:cNvSpPr>
          <p:nvPr>
            <p:ph type="body" sz="half" idx="1"/>
          </p:nvPr>
        </p:nvSpPr>
        <p:spPr>
          <a:xfrm>
            <a:off x="642938" y="2071688"/>
            <a:ext cx="5000625" cy="4357687"/>
          </a:xfrm>
          <a:noFill/>
        </p:spPr>
        <p:txBody>
          <a:bodyPr/>
          <a:lstStyle/>
          <a:p>
            <a:pPr eaLnBrk="1" hangingPunct="1">
              <a:buFont typeface="Wingdings" pitchFamily="2" charset="2"/>
              <a:buNone/>
            </a:pPr>
            <a:r>
              <a:rPr lang="tr-TR" altLang="tr-TR" sz="2400" b="1">
                <a:solidFill>
                  <a:srgbClr val="CC0000"/>
                </a:solidFill>
                <a:latin typeface="Arial" charset="0"/>
              </a:rPr>
              <a:t>B. Genel  Vücut Muayenesi</a:t>
            </a:r>
          </a:p>
          <a:p>
            <a:pPr eaLnBrk="1" hangingPunct="1">
              <a:buFont typeface="Wingdings" pitchFamily="2" charset="2"/>
              <a:buChar char="§"/>
            </a:pPr>
            <a:r>
              <a:rPr lang="tr-TR" altLang="tr-TR" sz="2300" b="1">
                <a:solidFill>
                  <a:srgbClr val="CC0000"/>
                </a:solidFill>
                <a:latin typeface="Arial" charset="0"/>
              </a:rPr>
              <a:t>Baş muayenesi</a:t>
            </a:r>
            <a:endParaRPr lang="tr-TR" altLang="tr-TR" sz="2300">
              <a:latin typeface="Arial" charset="0"/>
            </a:endParaRPr>
          </a:p>
          <a:p>
            <a:pPr eaLnBrk="1" hangingPunct="1">
              <a:buClr>
                <a:srgbClr val="CC0000"/>
              </a:buClr>
              <a:buFont typeface="Wingdings" pitchFamily="2" charset="2"/>
              <a:buChar char="Ø"/>
            </a:pPr>
            <a:r>
              <a:rPr lang="tr-TR" altLang="tr-TR" sz="2200" b="1">
                <a:latin typeface="Arial" charset="0"/>
              </a:rPr>
              <a:t>Bilinç düzeyi, anlama ve algı düzeyi,</a:t>
            </a:r>
          </a:p>
          <a:p>
            <a:pPr eaLnBrk="1" hangingPunct="1">
              <a:buClr>
                <a:srgbClr val="CC0000"/>
              </a:buClr>
              <a:buFont typeface="Wingdings" pitchFamily="2" charset="2"/>
              <a:buChar char="Ø"/>
            </a:pPr>
            <a:r>
              <a:rPr lang="tr-TR" altLang="tr-TR" sz="2200" b="1">
                <a:latin typeface="Arial" charset="0"/>
              </a:rPr>
              <a:t>Saçlı deri, baş ve yüzde yaralanma ve  morluk olup olmadığı,</a:t>
            </a:r>
          </a:p>
          <a:p>
            <a:pPr eaLnBrk="1" hangingPunct="1">
              <a:buClr>
                <a:srgbClr val="CC0000"/>
              </a:buClr>
              <a:buFont typeface="Wingdings" pitchFamily="2" charset="2"/>
              <a:buChar char="Ø"/>
            </a:pPr>
            <a:r>
              <a:rPr lang="tr-TR" altLang="tr-TR" sz="2200" b="1">
                <a:latin typeface="Arial" charset="0"/>
              </a:rPr>
              <a:t>Kulak ve / veya burundan sıvı </a:t>
            </a:r>
          </a:p>
          <a:p>
            <a:pPr eaLnBrk="1" hangingPunct="1">
              <a:buClr>
                <a:srgbClr val="CC0000"/>
              </a:buClr>
              <a:buFont typeface="Wingdings" pitchFamily="2" charset="2"/>
              <a:buNone/>
            </a:pPr>
            <a:r>
              <a:rPr lang="tr-TR" altLang="tr-TR" sz="2200" b="1">
                <a:latin typeface="Arial" charset="0"/>
              </a:rPr>
              <a:t>	ve / veya kan gelip gelmediği,</a:t>
            </a:r>
          </a:p>
          <a:p>
            <a:pPr eaLnBrk="1" hangingPunct="1">
              <a:buClr>
                <a:srgbClr val="CC0000"/>
              </a:buClr>
              <a:buFont typeface="Wingdings" pitchFamily="2" charset="2"/>
              <a:buChar char="Ø"/>
            </a:pPr>
            <a:r>
              <a:rPr lang="tr-TR" altLang="tr-TR" sz="2200" b="1">
                <a:latin typeface="Arial" charset="0"/>
              </a:rPr>
              <a:t>Ağız içinde yabancı madde olup olmadığı kontrol edilir.</a:t>
            </a:r>
          </a:p>
        </p:txBody>
      </p:sp>
      <p:pic>
        <p:nvPicPr>
          <p:cNvPr id="14340" name="Picture 4" descr="C:\Documents and Settings\ozge.akdag\Desktop\İlk Yardım Eğitimci Eğitimi\ilk yardım fotoğrafları\ER1_319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2125" y="2428875"/>
            <a:ext cx="3400425"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80</a:t>
            </a:fld>
            <a:endParaRPr lang="tr-TR"/>
          </a:p>
        </p:txBody>
      </p:sp>
    </p:spTree>
    <p:extLst>
      <p:ext uri="{BB962C8B-B14F-4D97-AF65-F5344CB8AC3E}">
        <p14:creationId xmlns:p14="http://schemas.microsoft.com/office/powerpoint/2010/main" val="474923479"/>
      </p:ext>
    </p:extLst>
  </p:cSld>
  <p:clrMapOvr>
    <a:masterClrMapping/>
  </p:clrMapOvr>
  <p:transition>
    <p:random/>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714500" y="765175"/>
            <a:ext cx="7072313" cy="906463"/>
          </a:xfrm>
        </p:spPr>
        <p:txBody>
          <a:bodyPr>
            <a:normAutofit fontScale="90000"/>
          </a:bodyPr>
          <a:lstStyle/>
          <a:p>
            <a:pPr algn="ctr" eaLnBrk="1" hangingPunct="1"/>
            <a:r>
              <a:rPr lang="tr-TR" altLang="tr-TR" sz="3200">
                <a:solidFill>
                  <a:srgbClr val="CC0000"/>
                </a:solidFill>
                <a:latin typeface="Arial" charset="0"/>
              </a:rPr>
              <a:t>HASTA/YARALININ </a:t>
            </a:r>
            <a:r>
              <a:rPr lang="tr-TR" altLang="tr-TR" sz="3200">
                <a:solidFill>
                  <a:schemeClr val="tx1"/>
                </a:solidFill>
                <a:latin typeface="Arial" charset="0"/>
              </a:rPr>
              <a:t>İKİNCİ </a:t>
            </a:r>
            <a:r>
              <a:rPr lang="tr-TR" altLang="tr-TR" sz="3200">
                <a:solidFill>
                  <a:srgbClr val="CC0000"/>
                </a:solidFill>
                <a:latin typeface="Arial" charset="0"/>
              </a:rPr>
              <a:t>DEĞERLENDİRME AŞAMALARI</a:t>
            </a:r>
            <a:endParaRPr lang="tr-TR" altLang="tr-TR" sz="3200" b="1">
              <a:solidFill>
                <a:srgbClr val="CC0000"/>
              </a:solidFill>
              <a:latin typeface="Arial" charset="0"/>
            </a:endParaRPr>
          </a:p>
        </p:txBody>
      </p:sp>
      <p:sp>
        <p:nvSpPr>
          <p:cNvPr id="15363" name="Rectangle 3"/>
          <p:cNvSpPr>
            <a:spLocks noGrp="1" noChangeArrowheads="1"/>
          </p:cNvSpPr>
          <p:nvPr>
            <p:ph type="body" sz="half" idx="1"/>
          </p:nvPr>
        </p:nvSpPr>
        <p:spPr>
          <a:xfrm>
            <a:off x="785813" y="2214563"/>
            <a:ext cx="4500562" cy="3500437"/>
          </a:xfrm>
        </p:spPr>
        <p:txBody>
          <a:bodyPr>
            <a:normAutofit fontScale="92500" lnSpcReduction="10000"/>
          </a:bodyPr>
          <a:lstStyle/>
          <a:p>
            <a:pPr eaLnBrk="1" hangingPunct="1">
              <a:buClr>
                <a:srgbClr val="C00000"/>
              </a:buClr>
              <a:buFont typeface="Wingdings" pitchFamily="2" charset="2"/>
              <a:buChar char="§"/>
            </a:pPr>
            <a:r>
              <a:rPr lang="tr-TR" altLang="tr-TR" sz="2400" b="1">
                <a:solidFill>
                  <a:srgbClr val="CC0000"/>
                </a:solidFill>
                <a:latin typeface="Arial" charset="0"/>
              </a:rPr>
              <a:t>Boyun muayenesi</a:t>
            </a:r>
            <a:endParaRPr lang="tr-TR" altLang="tr-TR" sz="2400">
              <a:latin typeface="Arial" charset="0"/>
            </a:endParaRPr>
          </a:p>
          <a:p>
            <a:pPr eaLnBrk="1" hangingPunct="1">
              <a:buClr>
                <a:srgbClr val="C00000"/>
              </a:buClr>
              <a:buFont typeface="Wingdings" pitchFamily="2" charset="2"/>
              <a:buNone/>
            </a:pPr>
            <a:endParaRPr lang="tr-TR" altLang="tr-TR" sz="2400" b="1">
              <a:latin typeface="Arial" charset="0"/>
            </a:endParaRPr>
          </a:p>
          <a:p>
            <a:pPr eaLnBrk="1" hangingPunct="1">
              <a:buClr>
                <a:srgbClr val="C00000"/>
              </a:buClr>
              <a:buFont typeface="Wingdings" pitchFamily="2" charset="2"/>
              <a:buChar char="Ø"/>
            </a:pPr>
            <a:r>
              <a:rPr lang="tr-TR" altLang="tr-TR" sz="2400" b="1">
                <a:latin typeface="Arial" charset="0"/>
              </a:rPr>
              <a:t>Ağrı ve hassasiyet durumu,</a:t>
            </a:r>
          </a:p>
          <a:p>
            <a:pPr eaLnBrk="1" hangingPunct="1">
              <a:buClr>
                <a:srgbClr val="C00000"/>
              </a:buClr>
              <a:buFont typeface="Wingdings" pitchFamily="2" charset="2"/>
              <a:buChar char="Ø"/>
            </a:pPr>
            <a:r>
              <a:rPr lang="tr-TR" altLang="tr-TR" sz="2400" b="1">
                <a:latin typeface="Arial" charset="0"/>
              </a:rPr>
              <a:t>Şişlik ve şekil bozukluğu olup olmadığına,</a:t>
            </a:r>
          </a:p>
          <a:p>
            <a:pPr eaLnBrk="1" hangingPunct="1">
              <a:buClr>
                <a:srgbClr val="C00000"/>
              </a:buClr>
              <a:buFont typeface="Wingdings" pitchFamily="2" charset="2"/>
              <a:buChar char="Ø"/>
            </a:pPr>
            <a:r>
              <a:rPr lang="tr-TR" altLang="tr-TR" sz="2400" b="1">
                <a:latin typeface="Arial" charset="0"/>
              </a:rPr>
              <a:t>Şah damarından nabız sayısı ve nabzın ritmi bakılır.</a:t>
            </a:r>
          </a:p>
          <a:p>
            <a:pPr eaLnBrk="1" hangingPunct="1">
              <a:buClr>
                <a:srgbClr val="C00000"/>
              </a:buClr>
              <a:buFont typeface="Wingdings" pitchFamily="2" charset="2"/>
              <a:buNone/>
            </a:pPr>
            <a:endParaRPr lang="tr-TR" altLang="tr-TR" sz="2400" b="1">
              <a:latin typeface="Arial" charset="0"/>
            </a:endParaRPr>
          </a:p>
          <a:p>
            <a:pPr algn="ctr" eaLnBrk="1" hangingPunct="1">
              <a:buFont typeface="Wingdings" pitchFamily="2" charset="2"/>
              <a:buNone/>
            </a:pPr>
            <a:r>
              <a:rPr lang="tr-TR" altLang="tr-TR" sz="2400" b="1">
                <a:latin typeface="Arial" charset="0"/>
              </a:rPr>
              <a:t>	</a:t>
            </a:r>
            <a:endParaRPr lang="tr-TR" altLang="tr-TR" sz="2400" b="1">
              <a:solidFill>
                <a:srgbClr val="FF1F1F"/>
              </a:solidFill>
              <a:latin typeface="Arial" charset="0"/>
            </a:endParaRPr>
          </a:p>
        </p:txBody>
      </p:sp>
      <p:pic>
        <p:nvPicPr>
          <p:cNvPr id="15364" name="Picture 4" descr="C:\Documents and Settings\ozge.akdag\Desktop\İlk Yardım Eğitimci Eğitimi\ilk yardım fotoğrafları\ER1_31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929063"/>
            <a:ext cx="3981450"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81</a:t>
            </a:fld>
            <a:endParaRPr lang="tr-TR"/>
          </a:p>
        </p:txBody>
      </p:sp>
    </p:spTree>
    <p:extLst>
      <p:ext uri="{BB962C8B-B14F-4D97-AF65-F5344CB8AC3E}">
        <p14:creationId xmlns:p14="http://schemas.microsoft.com/office/powerpoint/2010/main" val="2860025751"/>
      </p:ext>
    </p:extLst>
  </p:cSld>
  <p:clrMapOvr>
    <a:masterClrMapping/>
  </p:clrMapOvr>
  <p:transition>
    <p:random/>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title"/>
          </p:nvPr>
        </p:nvSpPr>
        <p:spPr>
          <a:xfrm>
            <a:off x="1285875" y="549275"/>
            <a:ext cx="7858125" cy="1139825"/>
          </a:xfrm>
        </p:spPr>
        <p:txBody>
          <a:bodyPr/>
          <a:lstStyle/>
          <a:p>
            <a:pPr algn="ctr" eaLnBrk="1" hangingPunct="1"/>
            <a:r>
              <a:rPr lang="tr-TR" altLang="tr-TR" sz="3200">
                <a:solidFill>
                  <a:srgbClr val="CC0000"/>
                </a:solidFill>
                <a:latin typeface="Arial" charset="0"/>
              </a:rPr>
              <a:t>HASTA/YARALININ </a:t>
            </a:r>
            <a:r>
              <a:rPr lang="tr-TR" altLang="tr-TR" sz="3200">
                <a:solidFill>
                  <a:schemeClr val="tx1"/>
                </a:solidFill>
                <a:latin typeface="Arial" charset="0"/>
              </a:rPr>
              <a:t>İKİNCİ </a:t>
            </a:r>
            <a:r>
              <a:rPr lang="tr-TR" altLang="tr-TR" sz="3200">
                <a:solidFill>
                  <a:srgbClr val="CC0000"/>
                </a:solidFill>
                <a:latin typeface="Arial" charset="0"/>
              </a:rPr>
              <a:t>DEĞERLENDİRME AŞAMALARI</a:t>
            </a:r>
            <a:endParaRPr lang="tr-TR" altLang="tr-TR" sz="3200" b="1">
              <a:solidFill>
                <a:srgbClr val="CC0000"/>
              </a:solidFill>
              <a:latin typeface="Arial" charset="0"/>
            </a:endParaRPr>
          </a:p>
        </p:txBody>
      </p:sp>
      <p:sp>
        <p:nvSpPr>
          <p:cNvPr id="16387" name="Rectangle 3"/>
          <p:cNvSpPr>
            <a:spLocks noGrp="1" noChangeArrowheads="1"/>
          </p:cNvSpPr>
          <p:nvPr>
            <p:ph type="body" sz="half" idx="1"/>
          </p:nvPr>
        </p:nvSpPr>
        <p:spPr>
          <a:xfrm>
            <a:off x="714375" y="1643063"/>
            <a:ext cx="8215313" cy="4530725"/>
          </a:xfrm>
        </p:spPr>
        <p:txBody>
          <a:bodyPr/>
          <a:lstStyle/>
          <a:p>
            <a:pPr eaLnBrk="1" hangingPunct="1">
              <a:buClr>
                <a:srgbClr val="C00000"/>
              </a:buClr>
              <a:buFont typeface="Wingdings" pitchFamily="2" charset="2"/>
              <a:buNone/>
            </a:pPr>
            <a:endParaRPr lang="tr-TR" altLang="tr-TR" sz="2400">
              <a:latin typeface="Arial" charset="0"/>
            </a:endParaRPr>
          </a:p>
          <a:p>
            <a:pPr eaLnBrk="1" hangingPunct="1">
              <a:buClr>
                <a:srgbClr val="C00000"/>
              </a:buClr>
              <a:buFont typeface="Wingdings" pitchFamily="2" charset="2"/>
              <a:buChar char="§"/>
            </a:pPr>
            <a:r>
              <a:rPr lang="tr-TR" altLang="tr-TR" sz="2400" b="1">
                <a:solidFill>
                  <a:srgbClr val="CC0000"/>
                </a:solidFill>
                <a:latin typeface="Arial" charset="0"/>
              </a:rPr>
              <a:t>Göğüs kafesi muayenesi</a:t>
            </a:r>
            <a:endParaRPr lang="tr-TR" altLang="tr-TR" sz="2400" b="1">
              <a:latin typeface="Arial" charset="0"/>
            </a:endParaRPr>
          </a:p>
          <a:p>
            <a:pPr eaLnBrk="1" hangingPunct="1">
              <a:buClr>
                <a:srgbClr val="C00000"/>
              </a:buClr>
              <a:buFont typeface="Wingdings" pitchFamily="2" charset="2"/>
              <a:buChar char="Ø"/>
            </a:pPr>
            <a:r>
              <a:rPr lang="tr-TR" altLang="tr-TR" sz="2400" b="1">
                <a:latin typeface="Arial" charset="0"/>
              </a:rPr>
              <a:t>Solunum sayısı, ritmi ve derinliği,</a:t>
            </a:r>
          </a:p>
          <a:p>
            <a:pPr eaLnBrk="1" hangingPunct="1">
              <a:buClr>
                <a:srgbClr val="C00000"/>
              </a:buClr>
              <a:buFont typeface="Wingdings" pitchFamily="2" charset="2"/>
              <a:buChar char="Ø"/>
            </a:pPr>
            <a:r>
              <a:rPr lang="tr-TR" altLang="tr-TR" sz="2400" b="1">
                <a:latin typeface="Arial" charset="0"/>
              </a:rPr>
              <a:t>Saplanmış cisim, açık yara, şekil bozukluğu, morarma, kanama, ağrı olup olmadığı kontrol edilir.</a:t>
            </a:r>
          </a:p>
          <a:p>
            <a:pPr eaLnBrk="1" hangingPunct="1">
              <a:buClr>
                <a:srgbClr val="C00000"/>
              </a:buClr>
              <a:buFont typeface="Wingdings" pitchFamily="2" charset="2"/>
              <a:buChar char="Ø"/>
            </a:pPr>
            <a:endParaRPr lang="tr-TR" altLang="tr-TR" sz="2400" b="1">
              <a:latin typeface="Arial" charset="0"/>
            </a:endParaRPr>
          </a:p>
          <a:p>
            <a:pPr eaLnBrk="1" hangingPunct="1">
              <a:buClr>
                <a:srgbClr val="C00000"/>
              </a:buClr>
              <a:buFont typeface="Wingdings" pitchFamily="2" charset="2"/>
              <a:buNone/>
            </a:pPr>
            <a:endParaRPr lang="tr-TR" altLang="tr-TR" sz="2400" b="1">
              <a:latin typeface="Arial" charset="0"/>
            </a:endParaRPr>
          </a:p>
        </p:txBody>
      </p:sp>
      <p:pic>
        <p:nvPicPr>
          <p:cNvPr id="16388" name="Picture 4" descr="C:\Documents and Settings\ozge.akdag\Desktop\İlk Yardım Eğitimci Eğitimi\ilk yardım fotoğrafları\ER1_32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1688" y="3857625"/>
            <a:ext cx="4929187"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82</a:t>
            </a:fld>
            <a:endParaRPr lang="tr-TR"/>
          </a:p>
        </p:txBody>
      </p:sp>
    </p:spTree>
    <p:extLst>
      <p:ext uri="{BB962C8B-B14F-4D97-AF65-F5344CB8AC3E}">
        <p14:creationId xmlns:p14="http://schemas.microsoft.com/office/powerpoint/2010/main" val="865483876"/>
      </p:ext>
    </p:extLst>
  </p:cSld>
  <p:clrMapOvr>
    <a:masterClrMapping/>
  </p:clrMapOvr>
  <p:transition>
    <p:random/>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title"/>
          </p:nvPr>
        </p:nvSpPr>
        <p:spPr>
          <a:xfrm>
            <a:off x="-428625" y="406400"/>
            <a:ext cx="8599488" cy="1366838"/>
          </a:xfrm>
        </p:spPr>
        <p:txBody>
          <a:bodyPr/>
          <a:lstStyle/>
          <a:p>
            <a:pPr algn="ctr" eaLnBrk="1" hangingPunct="1"/>
            <a:r>
              <a:rPr lang="tr-TR" altLang="tr-TR" sz="2400" b="1">
                <a:solidFill>
                  <a:srgbClr val="CC0000"/>
                </a:solidFill>
                <a:latin typeface="Arial" charset="0"/>
              </a:rPr>
              <a:t>HASTA/YARALININ </a:t>
            </a:r>
            <a:r>
              <a:rPr lang="tr-TR" altLang="tr-TR" sz="2400" b="1">
                <a:solidFill>
                  <a:schemeClr val="tx1"/>
                </a:solidFill>
                <a:latin typeface="Arial" charset="0"/>
              </a:rPr>
              <a:t>İKİNCİ </a:t>
            </a:r>
            <a:br>
              <a:rPr lang="tr-TR" altLang="tr-TR" sz="2400" b="1">
                <a:solidFill>
                  <a:schemeClr val="tx1"/>
                </a:solidFill>
                <a:latin typeface="Arial" charset="0"/>
              </a:rPr>
            </a:br>
            <a:r>
              <a:rPr lang="tr-TR" altLang="tr-TR" sz="2400" b="1">
                <a:solidFill>
                  <a:srgbClr val="CC0000"/>
                </a:solidFill>
                <a:latin typeface="Arial" charset="0"/>
              </a:rPr>
              <a:t>DEĞERLENDİRME AŞAMALARI</a:t>
            </a:r>
          </a:p>
        </p:txBody>
      </p:sp>
      <p:sp>
        <p:nvSpPr>
          <p:cNvPr id="17411" name="Rectangle 3"/>
          <p:cNvSpPr>
            <a:spLocks noGrp="1" noChangeArrowheads="1"/>
          </p:cNvSpPr>
          <p:nvPr>
            <p:ph type="body" sz="half" idx="1"/>
          </p:nvPr>
        </p:nvSpPr>
        <p:spPr>
          <a:xfrm>
            <a:off x="857250" y="2143125"/>
            <a:ext cx="5286375" cy="4214813"/>
          </a:xfrm>
        </p:spPr>
        <p:txBody>
          <a:bodyPr/>
          <a:lstStyle/>
          <a:p>
            <a:pPr eaLnBrk="1" hangingPunct="1">
              <a:buClr>
                <a:srgbClr val="C00000"/>
              </a:buClr>
              <a:buSzTx/>
              <a:buFont typeface="Wingdings" pitchFamily="2" charset="2"/>
              <a:buChar char="§"/>
            </a:pPr>
            <a:r>
              <a:rPr lang="tr-TR" altLang="tr-TR" sz="2400" b="1">
                <a:solidFill>
                  <a:srgbClr val="CC0000"/>
                </a:solidFill>
                <a:latin typeface="Arial" charset="0"/>
              </a:rPr>
              <a:t>Karın  muayenesi</a:t>
            </a:r>
            <a:endParaRPr lang="tr-TR" altLang="tr-TR" sz="2400" b="1">
              <a:latin typeface="Arial" charset="0"/>
            </a:endParaRPr>
          </a:p>
          <a:p>
            <a:pPr eaLnBrk="1" hangingPunct="1">
              <a:buClr>
                <a:srgbClr val="C00000"/>
              </a:buClr>
              <a:buSzTx/>
              <a:buFont typeface="Wingdings" pitchFamily="2" charset="2"/>
              <a:buChar char="Ø"/>
            </a:pPr>
            <a:r>
              <a:rPr lang="tr-TR" altLang="tr-TR" sz="2400" b="1">
                <a:latin typeface="Arial" charset="0"/>
              </a:rPr>
              <a:t>Saplanmış cisim, açık yara, şişlik, şekil bozukluğu, morarma, kanama, ağrı, duyarlılık olup olmadığı,</a:t>
            </a:r>
          </a:p>
          <a:p>
            <a:pPr eaLnBrk="1" hangingPunct="1">
              <a:buClr>
                <a:srgbClr val="C00000"/>
              </a:buClr>
              <a:buSzTx/>
              <a:buFont typeface="Wingdings" pitchFamily="2" charset="2"/>
              <a:buChar char="Ø"/>
            </a:pPr>
            <a:r>
              <a:rPr lang="tr-TR" altLang="tr-TR" sz="2400" b="1">
                <a:latin typeface="Arial" charset="0"/>
              </a:rPr>
              <a:t>Karın yumuşaklığının normal olup olmadığı,</a:t>
            </a:r>
          </a:p>
          <a:p>
            <a:pPr eaLnBrk="1" hangingPunct="1">
              <a:buClr>
                <a:srgbClr val="C00000"/>
              </a:buClr>
              <a:buSzTx/>
              <a:buFont typeface="Wingdings" pitchFamily="2" charset="2"/>
              <a:buChar char="Ø"/>
            </a:pPr>
            <a:r>
              <a:rPr lang="tr-TR" altLang="tr-TR" sz="2400" b="1">
                <a:latin typeface="Arial" charset="0"/>
              </a:rPr>
              <a:t>Bel ve kalça bölgesi de benzer belirtiler dikkate alınarak kontrol edilir.</a:t>
            </a:r>
          </a:p>
        </p:txBody>
      </p:sp>
      <p:pic>
        <p:nvPicPr>
          <p:cNvPr id="17412" name="Picture 4" descr="C:\Documents and Settings\ozge.akdag\Desktop\İlk Yardım Eğitimci Eğitimi\ilk yardım fotoğrafları\ER1_32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5863" y="1143000"/>
            <a:ext cx="2878137"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descr="C:\Documents and Settings\ozge.akdag\Desktop\İlk Yardım Eğitimci Eğitimi\ilk yardım fotoğrafları\ER1_32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2313" y="3857625"/>
            <a:ext cx="1857375"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83</a:t>
            </a:fld>
            <a:endParaRPr lang="tr-TR"/>
          </a:p>
        </p:txBody>
      </p:sp>
    </p:spTree>
    <p:extLst>
      <p:ext uri="{BB962C8B-B14F-4D97-AF65-F5344CB8AC3E}">
        <p14:creationId xmlns:p14="http://schemas.microsoft.com/office/powerpoint/2010/main" val="700729196"/>
      </p:ext>
    </p:extLst>
  </p:cSld>
  <p:clrMapOvr>
    <a:masterClrMapping/>
  </p:clrMapOvr>
  <p:transition>
    <p:random/>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title"/>
          </p:nvPr>
        </p:nvSpPr>
        <p:spPr>
          <a:xfrm>
            <a:off x="1071563" y="571500"/>
            <a:ext cx="8229600" cy="1139825"/>
          </a:xfrm>
        </p:spPr>
        <p:txBody>
          <a:bodyPr/>
          <a:lstStyle/>
          <a:p>
            <a:pPr algn="ctr" eaLnBrk="1" hangingPunct="1"/>
            <a:r>
              <a:rPr lang="tr-TR" altLang="tr-TR" sz="3200">
                <a:solidFill>
                  <a:srgbClr val="CC0000"/>
                </a:solidFill>
                <a:latin typeface="Arial" charset="0"/>
              </a:rPr>
              <a:t>HASTA/YARALININ </a:t>
            </a:r>
            <a:r>
              <a:rPr lang="tr-TR" altLang="tr-TR" sz="3200">
                <a:solidFill>
                  <a:schemeClr val="tx1"/>
                </a:solidFill>
                <a:latin typeface="Arial" charset="0"/>
              </a:rPr>
              <a:t>İKİNCİ </a:t>
            </a:r>
            <a:br>
              <a:rPr lang="tr-TR" altLang="tr-TR" sz="3200">
                <a:solidFill>
                  <a:schemeClr val="tx1"/>
                </a:solidFill>
                <a:latin typeface="Arial" charset="0"/>
              </a:rPr>
            </a:br>
            <a:r>
              <a:rPr lang="tr-TR" altLang="tr-TR" sz="3200">
                <a:solidFill>
                  <a:srgbClr val="CC0000"/>
                </a:solidFill>
                <a:latin typeface="Arial" charset="0"/>
              </a:rPr>
              <a:t>DEĞERLENDİRME AŞAMALARI</a:t>
            </a:r>
          </a:p>
        </p:txBody>
      </p:sp>
      <p:sp>
        <p:nvSpPr>
          <p:cNvPr id="18435" name="Rectangle 3"/>
          <p:cNvSpPr>
            <a:spLocks noGrp="1" noChangeArrowheads="1"/>
          </p:cNvSpPr>
          <p:nvPr>
            <p:ph type="body" sz="half" idx="1"/>
          </p:nvPr>
        </p:nvSpPr>
        <p:spPr>
          <a:xfrm>
            <a:off x="785813" y="1785938"/>
            <a:ext cx="4959350" cy="4714875"/>
          </a:xfrm>
        </p:spPr>
        <p:txBody>
          <a:bodyPr/>
          <a:lstStyle/>
          <a:p>
            <a:pPr eaLnBrk="1" hangingPunct="1">
              <a:buClr>
                <a:srgbClr val="C00000"/>
              </a:buClr>
              <a:buFont typeface="Wingdings" pitchFamily="2" charset="2"/>
              <a:buChar char="Ø"/>
            </a:pPr>
            <a:endParaRPr lang="tr-TR" altLang="tr-TR" sz="2400" b="1" dirty="0">
              <a:solidFill>
                <a:srgbClr val="CC0000"/>
              </a:solidFill>
              <a:latin typeface="Arial" charset="0"/>
            </a:endParaRPr>
          </a:p>
          <a:p>
            <a:pPr eaLnBrk="1" hangingPunct="1">
              <a:buClr>
                <a:srgbClr val="C00000"/>
              </a:buClr>
              <a:buFont typeface="Wingdings" pitchFamily="2" charset="2"/>
              <a:buChar char="§"/>
            </a:pPr>
            <a:r>
              <a:rPr lang="tr-TR" altLang="tr-TR" sz="2400" b="1" dirty="0">
                <a:solidFill>
                  <a:srgbClr val="CC0000"/>
                </a:solidFill>
                <a:latin typeface="Arial" charset="0"/>
              </a:rPr>
              <a:t>Kol ve bacak muayenesi</a:t>
            </a:r>
            <a:endParaRPr lang="tr-TR" altLang="tr-TR" sz="2400" b="1" dirty="0">
              <a:latin typeface="Arial" charset="0"/>
            </a:endParaRPr>
          </a:p>
          <a:p>
            <a:pPr eaLnBrk="1" hangingPunct="1">
              <a:buClr>
                <a:srgbClr val="C00000"/>
              </a:buClr>
              <a:buFont typeface="Wingdings" pitchFamily="2" charset="2"/>
              <a:buChar char="Ø"/>
            </a:pPr>
            <a:r>
              <a:rPr lang="tr-TR" altLang="tr-TR" sz="2300" b="1" dirty="0">
                <a:latin typeface="Arial" charset="0"/>
              </a:rPr>
              <a:t>Kuvvet - his kaybı, ağrı, şişlik, şekil bozukluğu işlev kaybı, kırık, çıkık ve burkulma olup olmadığına bakılır.</a:t>
            </a:r>
          </a:p>
          <a:p>
            <a:pPr eaLnBrk="1" hangingPunct="1">
              <a:buClr>
                <a:srgbClr val="C00000"/>
              </a:buClr>
              <a:buFont typeface="Wingdings" pitchFamily="2" charset="2"/>
              <a:buChar char="Ø"/>
            </a:pPr>
            <a:r>
              <a:rPr lang="tr-TR" altLang="tr-TR" sz="2300" b="1" dirty="0">
                <a:latin typeface="Arial" charset="0"/>
              </a:rPr>
              <a:t>Nabız noktalarından nabız kontrolü yapılır.</a:t>
            </a:r>
          </a:p>
          <a:p>
            <a:pPr eaLnBrk="1" hangingPunct="1">
              <a:buClr>
                <a:srgbClr val="C00000"/>
              </a:buClr>
              <a:buFont typeface="Wingdings" pitchFamily="2" charset="2"/>
              <a:buChar char="Ø"/>
            </a:pPr>
            <a:r>
              <a:rPr lang="tr-TR" altLang="tr-TR" sz="2300" b="1" dirty="0">
                <a:latin typeface="Arial" charset="0"/>
              </a:rPr>
              <a:t>Tüm muayene bulguları kaydedilir.</a:t>
            </a:r>
          </a:p>
          <a:p>
            <a:pPr eaLnBrk="1" hangingPunct="1">
              <a:buClr>
                <a:srgbClr val="C00000"/>
              </a:buClr>
              <a:buFont typeface="Wingdings" pitchFamily="2" charset="2"/>
              <a:buChar char="Ø"/>
            </a:pPr>
            <a:r>
              <a:rPr lang="tr-TR" altLang="tr-TR" sz="2300" b="1" dirty="0">
                <a:latin typeface="Arial" charset="0"/>
              </a:rPr>
              <a:t>Hasta/yaralı 2-3 </a:t>
            </a:r>
            <a:r>
              <a:rPr lang="tr-TR" altLang="tr-TR" sz="2300" b="1" dirty="0" err="1">
                <a:latin typeface="Arial" charset="0"/>
              </a:rPr>
              <a:t>dk</a:t>
            </a:r>
            <a:r>
              <a:rPr lang="tr-TR" altLang="tr-TR" sz="2300" b="1" dirty="0">
                <a:latin typeface="Arial" charset="0"/>
              </a:rPr>
              <a:t> da bir kontrol edilmelidir.</a:t>
            </a:r>
          </a:p>
          <a:p>
            <a:pPr eaLnBrk="1" hangingPunct="1">
              <a:buClr>
                <a:srgbClr val="C00000"/>
              </a:buClr>
              <a:buFont typeface="Wingdings" pitchFamily="2" charset="2"/>
              <a:buChar char="Ø"/>
            </a:pPr>
            <a:endParaRPr lang="tr-TR" altLang="tr-TR" sz="2400" b="1" dirty="0">
              <a:latin typeface="Arial" charset="0"/>
            </a:endParaRPr>
          </a:p>
        </p:txBody>
      </p:sp>
      <p:pic>
        <p:nvPicPr>
          <p:cNvPr id="18436" name="Picture 4" descr="C:\Documents and Settings\ozge.akdag\Desktop\İlk Yardım Eğitimci Eğitimi\ilk yardım fotoğrafları\ER1_32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43563" y="4143375"/>
            <a:ext cx="1619250"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descr="C:\Documents and Settings\ozge.akdag\Desktop\İlk Yardım Eğitimci Eğitimi\ilk yardım fotoğrafları\ER1_32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8225" y="2071688"/>
            <a:ext cx="3025775"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84</a:t>
            </a:fld>
            <a:endParaRPr lang="tr-TR"/>
          </a:p>
        </p:txBody>
      </p:sp>
    </p:spTree>
    <p:extLst>
      <p:ext uri="{BB962C8B-B14F-4D97-AF65-F5344CB8AC3E}">
        <p14:creationId xmlns:p14="http://schemas.microsoft.com/office/powerpoint/2010/main" val="4184791930"/>
      </p:ext>
    </p:extLst>
  </p:cSld>
  <p:clrMapOvr>
    <a:masterClrMapping/>
  </p:clrMapOvr>
  <p:transition>
    <p:random/>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WordArt 4"/>
          <p:cNvSpPr>
            <a:spLocks noChangeArrowheads="1" noChangeShapeType="1" noTextEdit="1"/>
          </p:cNvSpPr>
          <p:nvPr/>
        </p:nvSpPr>
        <p:spPr bwMode="auto">
          <a:xfrm>
            <a:off x="971550" y="4365625"/>
            <a:ext cx="7143750" cy="1641475"/>
          </a:xfrm>
          <a:prstGeom prst="rect">
            <a:avLst/>
          </a:prstGeom>
        </p:spPr>
        <p:txBody>
          <a:bodyPr wrap="none" fromWordArt="1">
            <a:prstTxWarp prst="textDoubleWave1">
              <a:avLst>
                <a:gd name="adj1" fmla="val 6500"/>
                <a:gd name="adj2" fmla="val 0"/>
              </a:avLst>
            </a:prstTxWarp>
          </a:bodyPr>
          <a:lstStyle/>
          <a:p>
            <a:pPr algn="ctr"/>
            <a:r>
              <a:rPr lang="tr-TR" sz="8000" kern="10" spc="-800">
                <a:ln w="12700">
                  <a:solidFill>
                    <a:srgbClr val="000099"/>
                  </a:solidFill>
                  <a:round/>
                  <a:headEnd/>
                  <a:tailEnd/>
                </a:ln>
                <a:solidFill>
                  <a:srgbClr val="33CCFF"/>
                </a:solidFill>
                <a:effectLst>
                  <a:outerShdw dist="125724" dir="18900000" algn="ctr" rotWithShape="0">
                    <a:srgbClr val="000099"/>
                  </a:outerShdw>
                </a:effectLst>
                <a:latin typeface="Comic Sans MS"/>
              </a:rPr>
              <a:t>TEŞEKKÜRLER</a:t>
            </a:r>
          </a:p>
        </p:txBody>
      </p:sp>
      <p:pic>
        <p:nvPicPr>
          <p:cNvPr id="19459" name="Picture 3" descr="C:\Documents and Settings\ozge.akdag\Desktop\MANZARA RESİMLERİ\güneşş.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286000"/>
            <a:ext cx="15240000" cy="114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85</a:t>
            </a:fld>
            <a:endParaRPr lang="tr-TR"/>
          </a:p>
        </p:txBody>
      </p:sp>
    </p:spTree>
    <p:extLst>
      <p:ext uri="{BB962C8B-B14F-4D97-AF65-F5344CB8AC3E}">
        <p14:creationId xmlns:p14="http://schemas.microsoft.com/office/powerpoint/2010/main" val="35305852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sz="half" idx="1"/>
          </p:nvPr>
        </p:nvSpPr>
        <p:spPr>
          <a:xfrm>
            <a:off x="457200" y="1412776"/>
            <a:ext cx="8686800" cy="4718149"/>
          </a:xfrm>
        </p:spPr>
        <p:txBody>
          <a:bodyPr/>
          <a:lstStyle/>
          <a:p>
            <a:pPr algn="ctr" eaLnBrk="1" hangingPunct="1">
              <a:buFont typeface="Wingdings" pitchFamily="2" charset="2"/>
              <a:buNone/>
            </a:pPr>
            <a:endParaRPr lang="tr-TR" altLang="tr-TR" sz="3600" b="1" dirty="0">
              <a:latin typeface="Comic Sans MS" pitchFamily="66" charset="0"/>
            </a:endParaRPr>
          </a:p>
          <a:p>
            <a:pPr algn="ctr" eaLnBrk="1" hangingPunct="1">
              <a:buFont typeface="Wingdings" pitchFamily="2" charset="2"/>
              <a:buNone/>
            </a:pPr>
            <a:r>
              <a:rPr lang="tr-TR" altLang="tr-TR" sz="4800" b="1" dirty="0">
                <a:latin typeface="Arial" charset="0"/>
              </a:rPr>
              <a:t>T</a:t>
            </a:r>
            <a:r>
              <a:rPr lang="tr-TR" altLang="tr-TR" sz="4800" b="1" dirty="0">
                <a:solidFill>
                  <a:srgbClr val="CC0000"/>
                </a:solidFill>
                <a:latin typeface="Arial" charset="0"/>
              </a:rPr>
              <a:t>EMEL </a:t>
            </a:r>
            <a:r>
              <a:rPr lang="tr-TR" altLang="tr-TR" sz="4800" b="1" dirty="0">
                <a:latin typeface="Arial" charset="0"/>
              </a:rPr>
              <a:t>Y</a:t>
            </a:r>
            <a:r>
              <a:rPr lang="tr-TR" altLang="tr-TR" sz="4800" b="1" dirty="0">
                <a:solidFill>
                  <a:srgbClr val="CC0000"/>
                </a:solidFill>
                <a:latin typeface="Arial" charset="0"/>
              </a:rPr>
              <a:t>AŞAM </a:t>
            </a:r>
            <a:r>
              <a:rPr lang="tr-TR" altLang="tr-TR" sz="4800" b="1" dirty="0">
                <a:latin typeface="Arial" charset="0"/>
              </a:rPr>
              <a:t>D</a:t>
            </a:r>
            <a:r>
              <a:rPr lang="tr-TR" altLang="tr-TR" sz="4800" b="1" dirty="0">
                <a:solidFill>
                  <a:srgbClr val="CC0000"/>
                </a:solidFill>
                <a:latin typeface="Arial" charset="0"/>
              </a:rPr>
              <a:t>ESTEĞİ</a:t>
            </a:r>
          </a:p>
          <a:p>
            <a:pPr algn="ctr" eaLnBrk="1" hangingPunct="1">
              <a:buFont typeface="Wingdings" pitchFamily="2" charset="2"/>
              <a:buNone/>
            </a:pPr>
            <a:endParaRPr lang="tr-TR" altLang="tr-TR" sz="4800" b="1" dirty="0">
              <a:solidFill>
                <a:srgbClr val="CC0000"/>
              </a:solidFill>
              <a:latin typeface="Arial" charset="0"/>
            </a:endParaRPr>
          </a:p>
          <a:p>
            <a:pPr eaLnBrk="1" hangingPunct="1">
              <a:buFont typeface="Wingdings" pitchFamily="2" charset="2"/>
              <a:buNone/>
            </a:pPr>
            <a:r>
              <a:rPr lang="tr-TR" altLang="tr-TR" sz="3600" b="1" dirty="0">
                <a:solidFill>
                  <a:srgbClr val="CC0000"/>
                </a:solidFill>
                <a:latin typeface="Arial" charset="0"/>
              </a:rPr>
              <a:t>  (SUNİ SOLUNUM VE GÖĞÜS BASISI)</a:t>
            </a:r>
          </a:p>
          <a:p>
            <a:pPr algn="ctr" eaLnBrk="1" hangingPunct="1">
              <a:buFont typeface="Wingdings" pitchFamily="2" charset="2"/>
              <a:buNone/>
            </a:pPr>
            <a:endParaRPr lang="tr-TR" altLang="tr-TR" sz="4800" b="1" dirty="0">
              <a:latin typeface="Arial" charset="0"/>
            </a:endParaRPr>
          </a:p>
          <a:p>
            <a:pPr algn="ctr" eaLnBrk="1" hangingPunct="1">
              <a:buFont typeface="Wingdings" pitchFamily="2" charset="2"/>
              <a:buNone/>
            </a:pPr>
            <a:endParaRPr lang="tr-TR" altLang="tr-TR" b="1" dirty="0">
              <a:latin typeface="Comic Sans MS" pitchFamily="66" charset="0"/>
            </a:endParaRPr>
          </a:p>
          <a:p>
            <a:pPr algn="ctr" eaLnBrk="1" hangingPunct="1">
              <a:buFont typeface="Wingdings" pitchFamily="2" charset="2"/>
              <a:buNone/>
            </a:pPr>
            <a:endParaRPr lang="tr-TR" altLang="tr-TR" sz="3600" b="1" dirty="0">
              <a:latin typeface="Comic Sans MS" pitchFamily="66" charset="0"/>
            </a:endParaRPr>
          </a:p>
        </p:txBody>
      </p:sp>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86</a:t>
            </a:fld>
            <a:endParaRPr lang="tr-TR"/>
          </a:p>
        </p:txBody>
      </p:sp>
    </p:spTree>
    <p:extLst>
      <p:ext uri="{BB962C8B-B14F-4D97-AF65-F5344CB8AC3E}">
        <p14:creationId xmlns:p14="http://schemas.microsoft.com/office/powerpoint/2010/main" val="1180338261"/>
      </p:ext>
    </p:extLst>
  </p:cSld>
  <p:clrMapOvr>
    <a:masterClrMapping/>
  </p:clrMapOvr>
  <p:transition>
    <p:random/>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66725" y="349250"/>
            <a:ext cx="8462963" cy="1350963"/>
          </a:xfrm>
        </p:spPr>
        <p:txBody>
          <a:bodyPr/>
          <a:lstStyle/>
          <a:p>
            <a:pPr algn="ctr" eaLnBrk="1" hangingPunct="1"/>
            <a:r>
              <a:rPr lang="tr-TR" altLang="tr-TR" sz="3200" b="1">
                <a:solidFill>
                  <a:srgbClr val="CC0000"/>
                </a:solidFill>
                <a:latin typeface="Arial" charset="0"/>
              </a:rPr>
              <a:t>TEMEL YAŞAM DESTEĞİ</a:t>
            </a:r>
          </a:p>
        </p:txBody>
      </p:sp>
      <p:sp>
        <p:nvSpPr>
          <p:cNvPr id="4099" name="Rectangle 3"/>
          <p:cNvSpPr>
            <a:spLocks noGrp="1" noChangeArrowheads="1"/>
          </p:cNvSpPr>
          <p:nvPr>
            <p:ph type="body" sz="half" idx="1"/>
          </p:nvPr>
        </p:nvSpPr>
        <p:spPr>
          <a:xfrm>
            <a:off x="251520" y="1628800"/>
            <a:ext cx="8178105" cy="4896544"/>
          </a:xfrm>
        </p:spPr>
        <p:txBody>
          <a:bodyPr>
            <a:normAutofit fontScale="92500"/>
          </a:bodyPr>
          <a:lstStyle/>
          <a:p>
            <a:pPr eaLnBrk="1" hangingPunct="1">
              <a:lnSpc>
                <a:spcPct val="125000"/>
              </a:lnSpc>
              <a:buFont typeface="Wingdings" pitchFamily="2" charset="2"/>
              <a:buNone/>
            </a:pPr>
            <a:r>
              <a:rPr lang="tr-TR" altLang="tr-TR" sz="2400" dirty="0">
                <a:latin typeface="Arial" charset="0"/>
              </a:rPr>
              <a:t>	</a:t>
            </a:r>
          </a:p>
          <a:p>
            <a:pPr algn="just" eaLnBrk="1" hangingPunct="1">
              <a:lnSpc>
                <a:spcPct val="125000"/>
              </a:lnSpc>
              <a:buFont typeface="Wingdings" pitchFamily="2" charset="2"/>
              <a:buNone/>
            </a:pPr>
            <a:r>
              <a:rPr lang="tr-TR" altLang="tr-TR" sz="2400" b="1" dirty="0">
                <a:solidFill>
                  <a:srgbClr val="FF0000"/>
                </a:solidFill>
                <a:latin typeface="Arial" charset="0"/>
              </a:rPr>
              <a:t>Temel Yaşam Desteği</a:t>
            </a:r>
            <a:r>
              <a:rPr lang="tr-TR" altLang="tr-TR" sz="2400" b="1" dirty="0">
                <a:latin typeface="Arial" charset="0"/>
              </a:rPr>
              <a:t>: Hayat kurtarmak amacı ile solunumu durmuş kişiye suni solunum ile akciğerlerine oksijen gitmesini, göğüs basısı ile kalpten kan pompalanmasını sağlamak için yapılan ilaçsız uygulamalardır.</a:t>
            </a:r>
          </a:p>
          <a:p>
            <a:pPr algn="just" eaLnBrk="1" hangingPunct="1">
              <a:lnSpc>
                <a:spcPct val="125000"/>
              </a:lnSpc>
              <a:buFont typeface="Wingdings" pitchFamily="2" charset="2"/>
              <a:buNone/>
            </a:pPr>
            <a:endParaRPr lang="tr-TR" altLang="tr-TR" sz="2400" b="1" dirty="0">
              <a:latin typeface="Arial" charset="0"/>
            </a:endParaRPr>
          </a:p>
          <a:p>
            <a:pPr algn="just" eaLnBrk="1" hangingPunct="1">
              <a:lnSpc>
                <a:spcPct val="125000"/>
              </a:lnSpc>
              <a:buFont typeface="Wingdings" pitchFamily="2" charset="2"/>
              <a:buNone/>
            </a:pPr>
            <a:r>
              <a:rPr lang="tr-TR" altLang="tr-TR" sz="2400" b="1" dirty="0">
                <a:solidFill>
                  <a:srgbClr val="FF0000"/>
                </a:solidFill>
                <a:latin typeface="Arial" charset="0"/>
              </a:rPr>
              <a:t>İleri Yaşam Desteği</a:t>
            </a:r>
            <a:r>
              <a:rPr lang="tr-TR" altLang="tr-TR" sz="2400" b="1" dirty="0">
                <a:latin typeface="Arial" charset="0"/>
              </a:rPr>
              <a:t>: İlaç ve tıbbi malzeme kullanarak hatta gerekli olduğu durumlarda cerrahi müdahaleleri de kapsayan solunum ve dolaşımın sağlanmasına yönelik uygulamalardır </a:t>
            </a:r>
          </a:p>
          <a:p>
            <a:pPr algn="just" eaLnBrk="1" hangingPunct="1">
              <a:lnSpc>
                <a:spcPct val="125000"/>
              </a:lnSpc>
              <a:buFont typeface="Wingdings" pitchFamily="2" charset="2"/>
              <a:buNone/>
            </a:pPr>
            <a:endParaRPr lang="tr-TR" altLang="tr-TR" sz="2400" b="1" dirty="0">
              <a:latin typeface="Arial" charset="0"/>
            </a:endParaRPr>
          </a:p>
        </p:txBody>
      </p:sp>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87</a:t>
            </a:fld>
            <a:endParaRPr lang="tr-TR"/>
          </a:p>
        </p:txBody>
      </p:sp>
    </p:spTree>
    <p:extLst>
      <p:ext uri="{BB962C8B-B14F-4D97-AF65-F5344CB8AC3E}">
        <p14:creationId xmlns:p14="http://schemas.microsoft.com/office/powerpoint/2010/main" val="1344418441"/>
      </p:ext>
    </p:extLst>
  </p:cSld>
  <p:clrMapOvr>
    <a:masterClrMapping/>
  </p:clrMapOvr>
  <p:transition>
    <p:random/>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3 Dikdörtgen"/>
          <p:cNvSpPr>
            <a:spLocks noChangeArrowheads="1"/>
          </p:cNvSpPr>
          <p:nvPr/>
        </p:nvSpPr>
        <p:spPr bwMode="auto">
          <a:xfrm>
            <a:off x="1763688" y="1180415"/>
            <a:ext cx="56166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cs typeface="Arial"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cs typeface="Arial"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cs typeface="Arial" charset="0"/>
              </a:defRPr>
            </a:lvl3pPr>
            <a:lvl4pPr marL="1600200" indent="-228600" eaLnBrk="0" hangingPunct="0">
              <a:spcBef>
                <a:spcPct val="20000"/>
              </a:spcBef>
              <a:buClr>
                <a:schemeClr val="bg2"/>
              </a:buClr>
              <a:buFont typeface="Wingdings" pitchFamily="2" charset="2"/>
              <a:buChar char="§"/>
              <a:defRPr sz="2000">
                <a:solidFill>
                  <a:schemeClr val="tx1"/>
                </a:solidFill>
                <a:latin typeface="Verdana" pitchFamily="34" charset="0"/>
                <a:cs typeface="Arial" charset="0"/>
              </a:defRPr>
            </a:lvl4pPr>
            <a:lvl5pPr marL="2057400" indent="-228600" eaLnBrk="0" hangingPunct="0">
              <a:spcBef>
                <a:spcPct val="20000"/>
              </a:spcBef>
              <a:buClr>
                <a:schemeClr val="tx2"/>
              </a:buClr>
              <a:buSzPct val="80000"/>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9pPr>
          </a:lstStyle>
          <a:p>
            <a:pPr eaLnBrk="1" hangingPunct="1">
              <a:spcBef>
                <a:spcPct val="0"/>
              </a:spcBef>
              <a:buClrTx/>
              <a:buSzTx/>
              <a:buFontTx/>
              <a:buNone/>
            </a:pPr>
            <a:r>
              <a:rPr lang="tr-TR" altLang="tr-TR" sz="3600" dirty="0">
                <a:solidFill>
                  <a:srgbClr val="CC0000"/>
                </a:solidFill>
                <a:latin typeface="Arial" charset="0"/>
              </a:rPr>
              <a:t>TEMEL YAŞAM ZİNCİRİ</a:t>
            </a:r>
            <a:endParaRPr lang="tr-TR" altLang="tr-TR" sz="3600" dirty="0">
              <a:latin typeface="Comic Sans MS" pitchFamily="66" charset="0"/>
            </a:endParaRPr>
          </a:p>
        </p:txBody>
      </p:sp>
      <p:pic>
        <p:nvPicPr>
          <p:cNvPr id="5123" name="Picture 4" descr="C:\Documents and Settings\elift\Belgelerim\BELGELERIM\Ilk yardim\5.Basım ilk yardim kitabi\ilkyardim fotograf\hayat kurtarma zincir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13" y="2428875"/>
            <a:ext cx="8358187" cy="370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88</a:t>
            </a:fld>
            <a:endParaRPr lang="tr-TR"/>
          </a:p>
        </p:txBody>
      </p:sp>
    </p:spTree>
    <p:extLst>
      <p:ext uri="{BB962C8B-B14F-4D97-AF65-F5344CB8AC3E}">
        <p14:creationId xmlns:p14="http://schemas.microsoft.com/office/powerpoint/2010/main" val="15546799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Nesne 1"/>
          <p:cNvGraphicFramePr>
            <a:graphicFrameLocks noChangeAspect="1"/>
          </p:cNvGraphicFramePr>
          <p:nvPr>
            <p:extLst>
              <p:ext uri="{D42A27DB-BD31-4B8C-83A1-F6EECF244321}">
                <p14:modId xmlns:p14="http://schemas.microsoft.com/office/powerpoint/2010/main" val="3416215219"/>
              </p:ext>
            </p:extLst>
          </p:nvPr>
        </p:nvGraphicFramePr>
        <p:xfrm>
          <a:off x="0" y="836712"/>
          <a:ext cx="9144000" cy="5445125"/>
        </p:xfrm>
        <a:graphic>
          <a:graphicData uri="http://schemas.openxmlformats.org/presentationml/2006/ole">
            <mc:AlternateContent xmlns:mc="http://schemas.openxmlformats.org/markup-compatibility/2006">
              <mc:Choice xmlns:v="urn:schemas-microsoft-com:vml" Requires="v">
                <p:oleObj spid="_x0000_s3081" name="Slayt" r:id="rId3" imgW="4443916" imgH="3332966" progId="PowerPoint.Slide.8">
                  <p:embed/>
                </p:oleObj>
              </mc:Choice>
              <mc:Fallback>
                <p:oleObj name="Slayt" r:id="rId3" imgW="4443916" imgH="3332966"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36712"/>
                        <a:ext cx="9144000"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Slayt Numarası Yer Tutucusu 3"/>
          <p:cNvSpPr>
            <a:spLocks noGrp="1"/>
          </p:cNvSpPr>
          <p:nvPr>
            <p:ph type="sldNum" sz="quarter" idx="12"/>
          </p:nvPr>
        </p:nvSpPr>
        <p:spPr/>
        <p:txBody>
          <a:bodyPr/>
          <a:lstStyle/>
          <a:p>
            <a:fld id="{F302176B-0E47-46AC-8F43-DAB4B8A37D06}" type="slidenum">
              <a:rPr lang="tr-TR" smtClean="0"/>
              <a:t>89</a:t>
            </a:fld>
            <a:endParaRPr lang="tr-TR"/>
          </a:p>
        </p:txBody>
      </p:sp>
    </p:spTree>
    <p:extLst>
      <p:ext uri="{BB962C8B-B14F-4D97-AF65-F5344CB8AC3E}">
        <p14:creationId xmlns:p14="http://schemas.microsoft.com/office/powerpoint/2010/main" val="4181749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8"/>
          <p:cNvSpPr>
            <a:spLocks noGrp="1" noChangeArrowheads="1"/>
          </p:cNvSpPr>
          <p:nvPr>
            <p:ph type="title"/>
          </p:nvPr>
        </p:nvSpPr>
        <p:spPr/>
        <p:txBody>
          <a:bodyPr/>
          <a:lstStyle/>
          <a:p>
            <a:pPr algn="ctr" eaLnBrk="1" hangingPunct="1"/>
            <a:r>
              <a:rPr lang="tr-TR" altLang="tr-TR" sz="3200" b="1">
                <a:solidFill>
                  <a:srgbClr val="CC0000"/>
                </a:solidFill>
                <a:latin typeface="Arial" charset="0"/>
              </a:rPr>
              <a:t>KORUMA</a:t>
            </a:r>
          </a:p>
        </p:txBody>
      </p:sp>
      <p:sp>
        <p:nvSpPr>
          <p:cNvPr id="12291" name="Rectangle 6"/>
          <p:cNvSpPr>
            <a:spLocks noGrp="1" noChangeArrowheads="1"/>
          </p:cNvSpPr>
          <p:nvPr>
            <p:ph type="body" sz="half" idx="1"/>
          </p:nvPr>
        </p:nvSpPr>
        <p:spPr>
          <a:xfrm>
            <a:off x="571500" y="2214563"/>
            <a:ext cx="5857875" cy="3643312"/>
          </a:xfrm>
        </p:spPr>
        <p:txBody>
          <a:bodyPr/>
          <a:lstStyle/>
          <a:p>
            <a:pPr eaLnBrk="1" hangingPunct="1">
              <a:buFont typeface="Wingdings" pitchFamily="2" charset="2"/>
              <a:buNone/>
              <a:defRPr/>
            </a:pPr>
            <a:r>
              <a:rPr lang="tr-TR" sz="2400" b="1" dirty="0">
                <a:latin typeface="Arial" charset="0"/>
              </a:rPr>
              <a:t>    Olay yerinin değerlendirilerek ilk yardımcının; kendisinin, olay yerinin ve hasta/yaralının güvenliğini sağlamasıdır.</a:t>
            </a:r>
            <a:endParaRPr lang="tr-TR" sz="2400" b="1" u="sng" dirty="0">
              <a:solidFill>
                <a:schemeClr val="accent4"/>
              </a:solidFill>
              <a:latin typeface="Arial" charset="0"/>
            </a:endParaRPr>
          </a:p>
          <a:p>
            <a:pPr eaLnBrk="1" hangingPunct="1">
              <a:buFont typeface="Wingdings" pitchFamily="2" charset="2"/>
              <a:buNone/>
              <a:defRPr/>
            </a:pPr>
            <a:r>
              <a:rPr lang="tr-TR" sz="2400" b="1" dirty="0">
                <a:solidFill>
                  <a:schemeClr val="accent4"/>
                </a:solidFill>
                <a:latin typeface="Arial" charset="0"/>
              </a:rPr>
              <a:t> </a:t>
            </a:r>
            <a:endParaRPr lang="tr-TR" sz="2400" dirty="0">
              <a:latin typeface="Arial" charset="0"/>
            </a:endParaRPr>
          </a:p>
        </p:txBody>
      </p:sp>
      <p:pic>
        <p:nvPicPr>
          <p:cNvPr id="11268" name="Picture 7" descr="C:\Documents and Settings\ozge.akdag\Desktop\İlk Yardım Eğitimci Eğitimi\ilk yardım fotoğrafları\ER1_32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1938" y="3571875"/>
            <a:ext cx="4311650"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6DF094E2-BB73-41F1-A6B2-CC201CC94397}" type="slidenum">
              <a:rPr lang="tr-TR" smtClean="0"/>
              <a:pPr>
                <a:defRPr/>
              </a:pPr>
              <a:t>9</a:t>
            </a:fld>
            <a:endParaRPr lang="tr-TR"/>
          </a:p>
        </p:txBody>
      </p:sp>
    </p:spTree>
    <p:extLst>
      <p:ext uri="{BB962C8B-B14F-4D97-AF65-F5344CB8AC3E}">
        <p14:creationId xmlns:p14="http://schemas.microsoft.com/office/powerpoint/2010/main" val="2062795798"/>
      </p:ext>
    </p:extLst>
  </p:cSld>
  <p:clrMapOvr>
    <a:masterClrMapping/>
  </p:clrMapOvr>
  <p:transition>
    <p:random/>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idx="1"/>
          </p:nvPr>
        </p:nvSpPr>
        <p:spPr>
          <a:xfrm>
            <a:off x="395536" y="1844824"/>
            <a:ext cx="8159824" cy="4061047"/>
          </a:xfrm>
        </p:spPr>
        <p:txBody>
          <a:bodyPr lIns="90000" tIns="46800" rIns="90000" bIns="46800">
            <a:normAutofit fontScale="92500" lnSpcReduction="10000"/>
          </a:bodyPr>
          <a:lstStyle/>
          <a:p>
            <a:pPr eaLnBrk="1" hangingPunct="1">
              <a:buClrTx/>
              <a:buFont typeface="Wingdings" pitchFamily="2" charset="2"/>
              <a:buChar char="Ø"/>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tr-TR" sz="3200" dirty="0" err="1">
                <a:solidFill>
                  <a:schemeClr val="tx1"/>
                </a:solidFill>
                <a:latin typeface="Calibri" pitchFamily="34" charset="0"/>
                <a:ea typeface="Calibri" pitchFamily="34" charset="0"/>
                <a:cs typeface="Calibri" pitchFamily="34" charset="0"/>
              </a:rPr>
              <a:t>Solunum</a:t>
            </a:r>
            <a:r>
              <a:rPr lang="en-GB" altLang="tr-TR" sz="3200" dirty="0">
                <a:solidFill>
                  <a:schemeClr val="tx1"/>
                </a:solidFill>
                <a:latin typeface="Calibri" pitchFamily="34" charset="0"/>
                <a:ea typeface="Calibri" pitchFamily="34" charset="0"/>
                <a:cs typeface="Calibri" pitchFamily="34" charset="0"/>
              </a:rPr>
              <a:t> </a:t>
            </a:r>
            <a:r>
              <a:rPr lang="en-GB" altLang="tr-TR" sz="3200" dirty="0" err="1">
                <a:solidFill>
                  <a:schemeClr val="tx1"/>
                </a:solidFill>
                <a:latin typeface="Calibri" pitchFamily="34" charset="0"/>
                <a:ea typeface="Calibri" pitchFamily="34" charset="0"/>
                <a:cs typeface="Calibri" pitchFamily="34" charset="0"/>
              </a:rPr>
              <a:t>durduğunda</a:t>
            </a:r>
            <a:r>
              <a:rPr lang="en-GB" altLang="tr-TR" sz="3200" dirty="0">
                <a:solidFill>
                  <a:schemeClr val="tx1"/>
                </a:solidFill>
                <a:latin typeface="Calibri" pitchFamily="34" charset="0"/>
                <a:ea typeface="Calibri" pitchFamily="34" charset="0"/>
                <a:cs typeface="Calibri" pitchFamily="34" charset="0"/>
              </a:rPr>
              <a:t> </a:t>
            </a:r>
            <a:r>
              <a:rPr lang="en-GB" altLang="tr-TR" sz="3200" dirty="0" err="1">
                <a:solidFill>
                  <a:schemeClr val="tx1"/>
                </a:solidFill>
                <a:latin typeface="Calibri" pitchFamily="34" charset="0"/>
                <a:ea typeface="Calibri" pitchFamily="34" charset="0"/>
                <a:cs typeface="Calibri" pitchFamily="34" charset="0"/>
              </a:rPr>
              <a:t>kalp</a:t>
            </a:r>
            <a:r>
              <a:rPr lang="en-GB" altLang="tr-TR" sz="3200" dirty="0">
                <a:solidFill>
                  <a:schemeClr val="tx1"/>
                </a:solidFill>
                <a:latin typeface="Calibri" pitchFamily="34" charset="0"/>
                <a:ea typeface="Calibri" pitchFamily="34" charset="0"/>
                <a:cs typeface="Calibri" pitchFamily="34" charset="0"/>
              </a:rPr>
              <a:t> </a:t>
            </a:r>
            <a:r>
              <a:rPr lang="en-GB" altLang="tr-TR" sz="3200" dirty="0" err="1">
                <a:solidFill>
                  <a:schemeClr val="tx1"/>
                </a:solidFill>
                <a:latin typeface="Calibri" pitchFamily="34" charset="0"/>
                <a:ea typeface="Calibri" pitchFamily="34" charset="0"/>
                <a:cs typeface="Calibri" pitchFamily="34" charset="0"/>
              </a:rPr>
              <a:t>birkaç</a:t>
            </a:r>
            <a:r>
              <a:rPr lang="en-GB" altLang="tr-TR" sz="3200" dirty="0">
                <a:solidFill>
                  <a:schemeClr val="tx1"/>
                </a:solidFill>
                <a:latin typeface="Calibri" pitchFamily="34" charset="0"/>
                <a:ea typeface="Calibri" pitchFamily="34" charset="0"/>
                <a:cs typeface="Calibri" pitchFamily="34" charset="0"/>
              </a:rPr>
              <a:t> </a:t>
            </a:r>
            <a:r>
              <a:rPr lang="en-GB" altLang="tr-TR" sz="3200" dirty="0" err="1">
                <a:solidFill>
                  <a:schemeClr val="tx1"/>
                </a:solidFill>
                <a:latin typeface="Calibri" pitchFamily="34" charset="0"/>
                <a:ea typeface="Calibri" pitchFamily="34" charset="0"/>
                <a:cs typeface="Calibri" pitchFamily="34" charset="0"/>
              </a:rPr>
              <a:t>dakika</a:t>
            </a:r>
            <a:r>
              <a:rPr lang="en-GB" altLang="tr-TR" sz="3200" dirty="0">
                <a:solidFill>
                  <a:schemeClr val="tx1"/>
                </a:solidFill>
                <a:latin typeface="Calibri" pitchFamily="34" charset="0"/>
                <a:ea typeface="Calibri" pitchFamily="34" charset="0"/>
                <a:cs typeface="Calibri" pitchFamily="34" charset="0"/>
              </a:rPr>
              <a:t> </a:t>
            </a:r>
            <a:r>
              <a:rPr lang="en-GB" altLang="tr-TR" sz="3200" dirty="0" err="1">
                <a:solidFill>
                  <a:schemeClr val="tx1"/>
                </a:solidFill>
                <a:latin typeface="Calibri" pitchFamily="34" charset="0"/>
                <a:ea typeface="Calibri" pitchFamily="34" charset="0"/>
                <a:cs typeface="Calibri" pitchFamily="34" charset="0"/>
              </a:rPr>
              <a:t>daha</a:t>
            </a:r>
            <a:r>
              <a:rPr lang="en-GB" altLang="tr-TR" sz="3200" dirty="0">
                <a:solidFill>
                  <a:schemeClr val="tx1"/>
                </a:solidFill>
                <a:latin typeface="Calibri" pitchFamily="34" charset="0"/>
                <a:ea typeface="Calibri" pitchFamily="34" charset="0"/>
                <a:cs typeface="Calibri" pitchFamily="34" charset="0"/>
              </a:rPr>
              <a:t> </a:t>
            </a:r>
            <a:r>
              <a:rPr lang="en-GB" altLang="tr-TR" sz="3200" dirty="0" err="1">
                <a:solidFill>
                  <a:schemeClr val="tx1"/>
                </a:solidFill>
                <a:latin typeface="Calibri" pitchFamily="34" charset="0"/>
                <a:ea typeface="Calibri" pitchFamily="34" charset="0"/>
                <a:cs typeface="Calibri" pitchFamily="34" charset="0"/>
              </a:rPr>
              <a:t>pompalamaya</a:t>
            </a:r>
            <a:r>
              <a:rPr lang="en-GB" altLang="tr-TR" sz="3200" dirty="0">
                <a:solidFill>
                  <a:schemeClr val="tx1"/>
                </a:solidFill>
                <a:latin typeface="Calibri" pitchFamily="34" charset="0"/>
                <a:ea typeface="Calibri" pitchFamily="34" charset="0"/>
                <a:cs typeface="Calibri" pitchFamily="34" charset="0"/>
              </a:rPr>
              <a:t> </a:t>
            </a:r>
            <a:r>
              <a:rPr lang="en-GB" altLang="tr-TR" sz="3200" dirty="0" err="1">
                <a:solidFill>
                  <a:schemeClr val="tx1"/>
                </a:solidFill>
                <a:latin typeface="Calibri" pitchFamily="34" charset="0"/>
                <a:ea typeface="Calibri" pitchFamily="34" charset="0"/>
                <a:cs typeface="Calibri" pitchFamily="34" charset="0"/>
              </a:rPr>
              <a:t>devam</a:t>
            </a:r>
            <a:r>
              <a:rPr lang="en-GB" altLang="tr-TR" sz="3200" dirty="0">
                <a:solidFill>
                  <a:schemeClr val="tx1"/>
                </a:solidFill>
                <a:latin typeface="Calibri" pitchFamily="34" charset="0"/>
                <a:ea typeface="Calibri" pitchFamily="34" charset="0"/>
                <a:cs typeface="Calibri" pitchFamily="34" charset="0"/>
              </a:rPr>
              <a:t> </a:t>
            </a:r>
            <a:r>
              <a:rPr lang="en-GB" altLang="tr-TR" sz="3200" dirty="0" err="1">
                <a:solidFill>
                  <a:schemeClr val="tx1"/>
                </a:solidFill>
                <a:latin typeface="Calibri" pitchFamily="34" charset="0"/>
                <a:ea typeface="Calibri" pitchFamily="34" charset="0"/>
                <a:cs typeface="Calibri" pitchFamily="34" charset="0"/>
              </a:rPr>
              <a:t>eder</a:t>
            </a:r>
            <a:r>
              <a:rPr lang="en-GB" altLang="tr-TR" sz="3200" dirty="0">
                <a:solidFill>
                  <a:schemeClr val="tx1"/>
                </a:solidFill>
                <a:latin typeface="Calibri" pitchFamily="34" charset="0"/>
                <a:ea typeface="Calibri" pitchFamily="34" charset="0"/>
                <a:cs typeface="Calibri" pitchFamily="34" charset="0"/>
              </a:rPr>
              <a:t>.</a:t>
            </a:r>
            <a:endParaRPr lang="tr-TR" altLang="tr-TR" sz="3200" dirty="0">
              <a:solidFill>
                <a:schemeClr val="tx1"/>
              </a:solidFill>
              <a:latin typeface="Calibri" pitchFamily="34" charset="0"/>
              <a:ea typeface="Calibri" pitchFamily="34" charset="0"/>
              <a:cs typeface="Calibri" pitchFamily="34" charset="0"/>
            </a:endParaRPr>
          </a:p>
          <a:p>
            <a:pPr eaLnBrk="1" hangingPunct="1">
              <a:buClrTx/>
              <a:buFont typeface="Wingdings" pitchFamily="2" charset="2"/>
              <a:buChar char="Ø"/>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tr-TR" sz="3200" dirty="0">
              <a:solidFill>
                <a:schemeClr val="tx1"/>
              </a:solidFill>
              <a:latin typeface="Calibri" pitchFamily="34" charset="0"/>
              <a:ea typeface="Calibri" pitchFamily="34" charset="0"/>
              <a:cs typeface="Calibri" pitchFamily="34" charset="0"/>
            </a:endParaRPr>
          </a:p>
          <a:p>
            <a:pPr eaLnBrk="1" hangingPunct="1">
              <a:buClrTx/>
              <a:buFont typeface="Wingdings" pitchFamily="2" charset="2"/>
              <a:buChar char="Ø"/>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tr-TR" sz="3200" dirty="0" err="1">
                <a:solidFill>
                  <a:schemeClr val="tx1"/>
                </a:solidFill>
                <a:latin typeface="Calibri" pitchFamily="34" charset="0"/>
                <a:ea typeface="Calibri" pitchFamily="34" charset="0"/>
                <a:cs typeface="Calibri" pitchFamily="34" charset="0"/>
              </a:rPr>
              <a:t>Temel</a:t>
            </a:r>
            <a:r>
              <a:rPr lang="en-GB" altLang="tr-TR" sz="3200" dirty="0">
                <a:solidFill>
                  <a:schemeClr val="tx1"/>
                </a:solidFill>
                <a:latin typeface="Calibri" pitchFamily="34" charset="0"/>
                <a:ea typeface="Calibri" pitchFamily="34" charset="0"/>
                <a:cs typeface="Calibri" pitchFamily="34" charset="0"/>
              </a:rPr>
              <a:t> </a:t>
            </a:r>
            <a:r>
              <a:rPr lang="en-GB" altLang="tr-TR" sz="3200" dirty="0" err="1">
                <a:solidFill>
                  <a:schemeClr val="tx1"/>
                </a:solidFill>
                <a:latin typeface="Calibri" pitchFamily="34" charset="0"/>
                <a:ea typeface="Calibri" pitchFamily="34" charset="0"/>
                <a:cs typeface="Calibri" pitchFamily="34" charset="0"/>
              </a:rPr>
              <a:t>Yaşam</a:t>
            </a:r>
            <a:r>
              <a:rPr lang="en-GB" altLang="tr-TR" sz="3200" dirty="0">
                <a:solidFill>
                  <a:schemeClr val="tx1"/>
                </a:solidFill>
                <a:latin typeface="Calibri" pitchFamily="34" charset="0"/>
                <a:ea typeface="Calibri" pitchFamily="34" charset="0"/>
                <a:cs typeface="Calibri" pitchFamily="34" charset="0"/>
              </a:rPr>
              <a:t> </a:t>
            </a:r>
            <a:r>
              <a:rPr lang="en-GB" altLang="tr-TR" sz="3200" dirty="0" err="1">
                <a:solidFill>
                  <a:schemeClr val="tx1"/>
                </a:solidFill>
                <a:latin typeface="Calibri" pitchFamily="34" charset="0"/>
                <a:ea typeface="Calibri" pitchFamily="34" charset="0"/>
                <a:cs typeface="Calibri" pitchFamily="34" charset="0"/>
              </a:rPr>
              <a:t>zincirindeki</a:t>
            </a:r>
            <a:r>
              <a:rPr lang="en-GB" altLang="tr-TR" sz="3200" dirty="0">
                <a:solidFill>
                  <a:schemeClr val="tx1"/>
                </a:solidFill>
                <a:latin typeface="Calibri" pitchFamily="34" charset="0"/>
                <a:ea typeface="Calibri" pitchFamily="34" charset="0"/>
                <a:cs typeface="Calibri" pitchFamily="34" charset="0"/>
              </a:rPr>
              <a:t> </a:t>
            </a:r>
            <a:r>
              <a:rPr lang="en-GB" altLang="tr-TR" sz="3200" dirty="0" err="1">
                <a:solidFill>
                  <a:schemeClr val="tx1"/>
                </a:solidFill>
                <a:latin typeface="Calibri" pitchFamily="34" charset="0"/>
                <a:ea typeface="Calibri" pitchFamily="34" charset="0"/>
                <a:cs typeface="Calibri" pitchFamily="34" charset="0"/>
              </a:rPr>
              <a:t>erken</a:t>
            </a:r>
            <a:r>
              <a:rPr lang="en-GB" altLang="tr-TR" sz="3200" dirty="0">
                <a:solidFill>
                  <a:schemeClr val="tx1"/>
                </a:solidFill>
                <a:latin typeface="Calibri" pitchFamily="34" charset="0"/>
                <a:ea typeface="Calibri" pitchFamily="34" charset="0"/>
                <a:cs typeface="Calibri" pitchFamily="34" charset="0"/>
              </a:rPr>
              <a:t> </a:t>
            </a:r>
            <a:r>
              <a:rPr lang="en-GB" altLang="tr-TR" sz="3200" dirty="0" err="1">
                <a:solidFill>
                  <a:schemeClr val="tx1"/>
                </a:solidFill>
                <a:latin typeface="Calibri" pitchFamily="34" charset="0"/>
                <a:ea typeface="Calibri" pitchFamily="34" charset="0"/>
                <a:cs typeface="Calibri" pitchFamily="34" charset="0"/>
              </a:rPr>
              <a:t>yapılan</a:t>
            </a:r>
            <a:r>
              <a:rPr lang="en-GB" altLang="tr-TR" sz="3200" dirty="0">
                <a:solidFill>
                  <a:schemeClr val="tx1"/>
                </a:solidFill>
                <a:latin typeface="Calibri" pitchFamily="34" charset="0"/>
                <a:ea typeface="Calibri" pitchFamily="34" charset="0"/>
                <a:cs typeface="Calibri" pitchFamily="34" charset="0"/>
              </a:rPr>
              <a:t> her </a:t>
            </a:r>
            <a:r>
              <a:rPr lang="en-GB" altLang="tr-TR" sz="3200" dirty="0" err="1">
                <a:solidFill>
                  <a:schemeClr val="tx1"/>
                </a:solidFill>
                <a:latin typeface="Calibri" pitchFamily="34" charset="0"/>
                <a:ea typeface="Calibri" pitchFamily="34" charset="0"/>
                <a:cs typeface="Calibri" pitchFamily="34" charset="0"/>
              </a:rPr>
              <a:t>basamak</a:t>
            </a:r>
            <a:r>
              <a:rPr lang="en-GB" altLang="tr-TR" sz="3200" dirty="0">
                <a:solidFill>
                  <a:schemeClr val="tx1"/>
                </a:solidFill>
                <a:latin typeface="Calibri" pitchFamily="34" charset="0"/>
                <a:ea typeface="Calibri" pitchFamily="34" charset="0"/>
                <a:cs typeface="Calibri" pitchFamily="34" charset="0"/>
              </a:rPr>
              <a:t> </a:t>
            </a:r>
            <a:r>
              <a:rPr lang="en-GB" altLang="tr-TR" sz="3200" dirty="0" err="1">
                <a:solidFill>
                  <a:schemeClr val="tx1"/>
                </a:solidFill>
                <a:latin typeface="Calibri" pitchFamily="34" charset="0"/>
                <a:ea typeface="Calibri" pitchFamily="34" charset="0"/>
                <a:cs typeface="Calibri" pitchFamily="34" charset="0"/>
              </a:rPr>
              <a:t>hastanın</a:t>
            </a:r>
            <a:r>
              <a:rPr lang="en-GB" altLang="tr-TR" sz="3200" dirty="0">
                <a:solidFill>
                  <a:schemeClr val="tx1"/>
                </a:solidFill>
                <a:latin typeface="Calibri" pitchFamily="34" charset="0"/>
                <a:ea typeface="Calibri" pitchFamily="34" charset="0"/>
                <a:cs typeface="Calibri" pitchFamily="34" charset="0"/>
              </a:rPr>
              <a:t> </a:t>
            </a:r>
            <a:r>
              <a:rPr lang="en-GB" altLang="tr-TR" sz="3200" dirty="0" err="1">
                <a:solidFill>
                  <a:schemeClr val="tx1"/>
                </a:solidFill>
                <a:latin typeface="Calibri" pitchFamily="34" charset="0"/>
                <a:ea typeface="Calibri" pitchFamily="34" charset="0"/>
                <a:cs typeface="Calibri" pitchFamily="34" charset="0"/>
              </a:rPr>
              <a:t>yaşam</a:t>
            </a:r>
            <a:r>
              <a:rPr lang="en-GB" altLang="tr-TR" sz="3200" dirty="0">
                <a:solidFill>
                  <a:schemeClr val="tx1"/>
                </a:solidFill>
                <a:latin typeface="Calibri" pitchFamily="34" charset="0"/>
                <a:ea typeface="Calibri" pitchFamily="34" charset="0"/>
                <a:cs typeface="Calibri" pitchFamily="34" charset="0"/>
              </a:rPr>
              <a:t> </a:t>
            </a:r>
            <a:r>
              <a:rPr lang="en-GB" altLang="tr-TR" sz="3200" dirty="0" err="1">
                <a:solidFill>
                  <a:schemeClr val="tx1"/>
                </a:solidFill>
                <a:latin typeface="Calibri" pitchFamily="34" charset="0"/>
                <a:ea typeface="Calibri" pitchFamily="34" charset="0"/>
                <a:cs typeface="Calibri" pitchFamily="34" charset="0"/>
              </a:rPr>
              <a:t>şansını</a:t>
            </a:r>
            <a:r>
              <a:rPr lang="en-GB" altLang="tr-TR" sz="3200" dirty="0">
                <a:solidFill>
                  <a:schemeClr val="tx1"/>
                </a:solidFill>
                <a:latin typeface="Calibri" pitchFamily="34" charset="0"/>
                <a:ea typeface="Calibri" pitchFamily="34" charset="0"/>
                <a:cs typeface="Calibri" pitchFamily="34" charset="0"/>
              </a:rPr>
              <a:t> </a:t>
            </a:r>
            <a:r>
              <a:rPr lang="en-GB" altLang="tr-TR" sz="3200" dirty="0" err="1">
                <a:solidFill>
                  <a:schemeClr val="tx1"/>
                </a:solidFill>
                <a:latin typeface="Calibri" pitchFamily="34" charset="0"/>
                <a:ea typeface="Calibri" pitchFamily="34" charset="0"/>
                <a:cs typeface="Calibri" pitchFamily="34" charset="0"/>
              </a:rPr>
              <a:t>arttırır</a:t>
            </a:r>
            <a:r>
              <a:rPr lang="en-GB" altLang="tr-TR" sz="3200" dirty="0">
                <a:solidFill>
                  <a:schemeClr val="tx1"/>
                </a:solidFill>
                <a:latin typeface="Calibri" pitchFamily="34" charset="0"/>
                <a:ea typeface="Calibri" pitchFamily="34" charset="0"/>
                <a:cs typeface="Calibri" pitchFamily="34" charset="0"/>
              </a:rPr>
              <a:t>. </a:t>
            </a:r>
            <a:endParaRPr lang="tr-TR" altLang="tr-TR" sz="3200" dirty="0">
              <a:solidFill>
                <a:schemeClr val="tx1"/>
              </a:solidFill>
              <a:latin typeface="Calibri" pitchFamily="34" charset="0"/>
              <a:ea typeface="Calibri" pitchFamily="34" charset="0"/>
              <a:cs typeface="Calibri" pitchFamily="34" charset="0"/>
            </a:endParaRPr>
          </a:p>
          <a:p>
            <a:pPr eaLnBrk="1" hangingPunct="1">
              <a:buClrTx/>
              <a:buFont typeface="Wingdings" pitchFamily="2" charset="2"/>
              <a:buChar char="Ø"/>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tr-TR" sz="3200" dirty="0">
              <a:solidFill>
                <a:schemeClr val="tx1"/>
              </a:solidFill>
              <a:latin typeface="Calibri" pitchFamily="34" charset="0"/>
              <a:ea typeface="Calibri" pitchFamily="34" charset="0"/>
              <a:cs typeface="Calibri" pitchFamily="34" charset="0"/>
            </a:endParaRPr>
          </a:p>
          <a:p>
            <a:pPr eaLnBrk="1" hangingPunct="1">
              <a:buClrTx/>
              <a:buFont typeface="Wingdings" pitchFamily="2" charset="2"/>
              <a:buChar char="Ø"/>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tr-TR" sz="3200" dirty="0" err="1">
                <a:solidFill>
                  <a:schemeClr val="tx1"/>
                </a:solidFill>
                <a:latin typeface="Calibri" pitchFamily="34" charset="0"/>
                <a:ea typeface="Calibri" pitchFamily="34" charset="0"/>
                <a:cs typeface="Calibri" pitchFamily="34" charset="0"/>
              </a:rPr>
              <a:t>Geciken</a:t>
            </a:r>
            <a:r>
              <a:rPr lang="en-GB" altLang="tr-TR" sz="3200" dirty="0">
                <a:solidFill>
                  <a:schemeClr val="tx1"/>
                </a:solidFill>
                <a:latin typeface="Calibri" pitchFamily="34" charset="0"/>
                <a:ea typeface="Calibri" pitchFamily="34" charset="0"/>
                <a:cs typeface="Calibri" pitchFamily="34" charset="0"/>
              </a:rPr>
              <a:t> her </a:t>
            </a:r>
            <a:r>
              <a:rPr lang="en-GB" altLang="tr-TR" sz="3200" dirty="0" err="1">
                <a:solidFill>
                  <a:schemeClr val="tx1"/>
                </a:solidFill>
                <a:latin typeface="Calibri" pitchFamily="34" charset="0"/>
                <a:ea typeface="Calibri" pitchFamily="34" charset="0"/>
                <a:cs typeface="Calibri" pitchFamily="34" charset="0"/>
              </a:rPr>
              <a:t>dakika</a:t>
            </a:r>
            <a:r>
              <a:rPr lang="en-GB" altLang="tr-TR" sz="3200" dirty="0">
                <a:solidFill>
                  <a:schemeClr val="tx1"/>
                </a:solidFill>
                <a:latin typeface="Calibri" pitchFamily="34" charset="0"/>
                <a:ea typeface="Calibri" pitchFamily="34" charset="0"/>
                <a:cs typeface="Calibri" pitchFamily="34" charset="0"/>
              </a:rPr>
              <a:t> </a:t>
            </a:r>
            <a:r>
              <a:rPr lang="en-GB" altLang="tr-TR" sz="3200" dirty="0" err="1">
                <a:solidFill>
                  <a:schemeClr val="tx1"/>
                </a:solidFill>
                <a:latin typeface="Calibri" pitchFamily="34" charset="0"/>
                <a:ea typeface="Calibri" pitchFamily="34" charset="0"/>
                <a:cs typeface="Calibri" pitchFamily="34" charset="0"/>
              </a:rPr>
              <a:t>ise</a:t>
            </a:r>
            <a:r>
              <a:rPr lang="en-GB" altLang="tr-TR" sz="3200" dirty="0">
                <a:solidFill>
                  <a:schemeClr val="tx1"/>
                </a:solidFill>
                <a:latin typeface="Calibri" pitchFamily="34" charset="0"/>
                <a:ea typeface="Calibri" pitchFamily="34" charset="0"/>
                <a:cs typeface="Calibri" pitchFamily="34" charset="0"/>
              </a:rPr>
              <a:t> </a:t>
            </a:r>
            <a:r>
              <a:rPr lang="en-GB" altLang="tr-TR" sz="3200" dirty="0" err="1">
                <a:solidFill>
                  <a:schemeClr val="tx1"/>
                </a:solidFill>
                <a:latin typeface="Calibri" pitchFamily="34" charset="0"/>
                <a:ea typeface="Calibri" pitchFamily="34" charset="0"/>
                <a:cs typeface="Calibri" pitchFamily="34" charset="0"/>
              </a:rPr>
              <a:t>geri</a:t>
            </a:r>
            <a:r>
              <a:rPr lang="en-GB" altLang="tr-TR" sz="3200" dirty="0">
                <a:solidFill>
                  <a:schemeClr val="tx1"/>
                </a:solidFill>
                <a:latin typeface="Calibri" pitchFamily="34" charset="0"/>
                <a:ea typeface="Calibri" pitchFamily="34" charset="0"/>
                <a:cs typeface="Calibri" pitchFamily="34" charset="0"/>
              </a:rPr>
              <a:t> </a:t>
            </a:r>
            <a:r>
              <a:rPr lang="en-GB" altLang="tr-TR" sz="3200" dirty="0" err="1">
                <a:solidFill>
                  <a:schemeClr val="tx1"/>
                </a:solidFill>
                <a:latin typeface="Calibri" pitchFamily="34" charset="0"/>
                <a:ea typeface="Calibri" pitchFamily="34" charset="0"/>
                <a:cs typeface="Calibri" pitchFamily="34" charset="0"/>
              </a:rPr>
              <a:t>dönüşümü</a:t>
            </a:r>
            <a:r>
              <a:rPr lang="en-GB" altLang="tr-TR" sz="3200" dirty="0">
                <a:solidFill>
                  <a:schemeClr val="tx1"/>
                </a:solidFill>
                <a:latin typeface="Calibri" pitchFamily="34" charset="0"/>
                <a:ea typeface="Calibri" pitchFamily="34" charset="0"/>
                <a:cs typeface="Calibri" pitchFamily="34" charset="0"/>
              </a:rPr>
              <a:t> </a:t>
            </a:r>
            <a:r>
              <a:rPr lang="en-GB" altLang="tr-TR" sz="3200" dirty="0" err="1">
                <a:solidFill>
                  <a:schemeClr val="tx1"/>
                </a:solidFill>
                <a:latin typeface="Calibri" pitchFamily="34" charset="0"/>
                <a:ea typeface="Calibri" pitchFamily="34" charset="0"/>
                <a:cs typeface="Calibri" pitchFamily="34" charset="0"/>
              </a:rPr>
              <a:t>olmayan</a:t>
            </a:r>
            <a:r>
              <a:rPr lang="en-GB" altLang="tr-TR" sz="3200" dirty="0">
                <a:solidFill>
                  <a:schemeClr val="tx1"/>
                </a:solidFill>
                <a:latin typeface="Calibri" pitchFamily="34" charset="0"/>
                <a:ea typeface="Calibri" pitchFamily="34" charset="0"/>
                <a:cs typeface="Calibri" pitchFamily="34" charset="0"/>
              </a:rPr>
              <a:t> </a:t>
            </a:r>
            <a:r>
              <a:rPr lang="en-GB" altLang="tr-TR" sz="3200" dirty="0" err="1">
                <a:solidFill>
                  <a:schemeClr val="tx1"/>
                </a:solidFill>
                <a:latin typeface="Calibri" pitchFamily="34" charset="0"/>
                <a:ea typeface="Calibri" pitchFamily="34" charset="0"/>
                <a:cs typeface="Calibri" pitchFamily="34" charset="0"/>
              </a:rPr>
              <a:t>hasarlanmalara</a:t>
            </a:r>
            <a:r>
              <a:rPr lang="en-GB" altLang="tr-TR" sz="3200" dirty="0">
                <a:solidFill>
                  <a:schemeClr val="tx1"/>
                </a:solidFill>
                <a:latin typeface="Calibri" pitchFamily="34" charset="0"/>
                <a:ea typeface="Calibri" pitchFamily="34" charset="0"/>
                <a:cs typeface="Calibri" pitchFamily="34" charset="0"/>
              </a:rPr>
              <a:t> </a:t>
            </a:r>
            <a:r>
              <a:rPr lang="en-GB" altLang="tr-TR" sz="3200" dirty="0" err="1">
                <a:solidFill>
                  <a:schemeClr val="tx1"/>
                </a:solidFill>
                <a:latin typeface="Calibri" pitchFamily="34" charset="0"/>
                <a:ea typeface="Calibri" pitchFamily="34" charset="0"/>
                <a:cs typeface="Calibri" pitchFamily="34" charset="0"/>
              </a:rPr>
              <a:t>götürür</a:t>
            </a:r>
            <a:r>
              <a:rPr lang="en-GB" altLang="tr-TR" sz="3200" dirty="0">
                <a:solidFill>
                  <a:schemeClr val="tx1"/>
                </a:solidFill>
                <a:latin typeface="Calibri" pitchFamily="34" charset="0"/>
                <a:ea typeface="Calibri" pitchFamily="34" charset="0"/>
                <a:cs typeface="Calibri" pitchFamily="34" charset="0"/>
              </a:rPr>
              <a:t>.</a:t>
            </a:r>
          </a:p>
        </p:txBody>
      </p:sp>
      <p:sp>
        <p:nvSpPr>
          <p:cNvPr id="17411" name="Rectangle 1"/>
          <p:cNvSpPr>
            <a:spLocks noGrp="1" noChangeArrowheads="1"/>
          </p:cNvSpPr>
          <p:nvPr>
            <p:ph type="title"/>
          </p:nvPr>
        </p:nvSpPr>
        <p:spPr>
          <a:xfrm>
            <a:off x="457200" y="457200"/>
            <a:ext cx="8231188" cy="1143000"/>
          </a:xfrm>
        </p:spPr>
        <p:txBody>
          <a:bodyPr lIns="90000" tIns="46800" rIns="90000" bIns="46800" anchor="b"/>
          <a:lstStyle/>
          <a:p>
            <a:pPr eaLnBrk="1" hangingPunct="1">
              <a:buClr>
                <a:srgbClr val="FF33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tr-TR" b="1" dirty="0" err="1">
                <a:solidFill>
                  <a:srgbClr val="FF3300"/>
                </a:solidFill>
                <a:latin typeface="Calibri" pitchFamily="34" charset="0"/>
                <a:ea typeface="Calibri" pitchFamily="34" charset="0"/>
                <a:cs typeface="Calibri" pitchFamily="34" charset="0"/>
              </a:rPr>
              <a:t>Neden</a:t>
            </a:r>
            <a:r>
              <a:rPr lang="en-GB" altLang="tr-TR" b="1" dirty="0">
                <a:solidFill>
                  <a:srgbClr val="FF3300"/>
                </a:solidFill>
                <a:latin typeface="Calibri" pitchFamily="34" charset="0"/>
                <a:ea typeface="Calibri" pitchFamily="34" charset="0"/>
                <a:cs typeface="Calibri" pitchFamily="34" charset="0"/>
              </a:rPr>
              <a:t> </a:t>
            </a:r>
            <a:r>
              <a:rPr lang="en-GB" altLang="tr-TR" b="1" dirty="0" err="1">
                <a:solidFill>
                  <a:srgbClr val="FF3300"/>
                </a:solidFill>
                <a:latin typeface="Calibri" pitchFamily="34" charset="0"/>
                <a:ea typeface="Calibri" pitchFamily="34" charset="0"/>
                <a:cs typeface="Calibri" pitchFamily="34" charset="0"/>
              </a:rPr>
              <a:t>erken</a:t>
            </a:r>
            <a:r>
              <a:rPr lang="en-GB" altLang="tr-TR" b="1" dirty="0">
                <a:solidFill>
                  <a:srgbClr val="FF3300"/>
                </a:solidFill>
                <a:latin typeface="Calibri" pitchFamily="34" charset="0"/>
                <a:ea typeface="Calibri" pitchFamily="34" charset="0"/>
                <a:cs typeface="Calibri" pitchFamily="34" charset="0"/>
              </a:rPr>
              <a:t>?</a:t>
            </a:r>
          </a:p>
        </p:txBody>
      </p:sp>
      <p:sp>
        <p:nvSpPr>
          <p:cNvPr id="17412" name="Slayt Numarası Yer Tutucusu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4000">
                <a:solidFill>
                  <a:schemeClr val="bg1"/>
                </a:solidFill>
                <a:latin typeface="Times New Roman" pitchFamily="18" charset="0"/>
              </a:defRPr>
            </a:lvl1pPr>
            <a:lvl2pPr marL="742950" indent="-285750">
              <a:defRPr sz="4000">
                <a:solidFill>
                  <a:schemeClr val="bg1"/>
                </a:solidFill>
                <a:latin typeface="Times New Roman" pitchFamily="18" charset="0"/>
              </a:defRPr>
            </a:lvl2pPr>
            <a:lvl3pPr marL="1143000" indent="-228600">
              <a:defRPr sz="4000">
                <a:solidFill>
                  <a:schemeClr val="bg1"/>
                </a:solidFill>
                <a:latin typeface="Times New Roman" pitchFamily="18" charset="0"/>
              </a:defRPr>
            </a:lvl3pPr>
            <a:lvl4pPr marL="1600200" indent="-228600">
              <a:defRPr sz="4000">
                <a:solidFill>
                  <a:schemeClr val="bg1"/>
                </a:solidFill>
                <a:latin typeface="Times New Roman" pitchFamily="18" charset="0"/>
              </a:defRPr>
            </a:lvl4pPr>
            <a:lvl5pPr marL="2057400" indent="-228600">
              <a:defRPr sz="4000">
                <a:solidFill>
                  <a:schemeClr val="bg1"/>
                </a:solidFill>
                <a:latin typeface="Times New Roman" pitchFamily="18" charset="0"/>
              </a:defRPr>
            </a:lvl5pPr>
            <a:lvl6pPr marL="2514600" indent="-228600" eaLnBrk="0" fontAlgn="base" hangingPunct="0">
              <a:spcBef>
                <a:spcPct val="0"/>
              </a:spcBef>
              <a:spcAft>
                <a:spcPct val="0"/>
              </a:spcAft>
              <a:defRPr sz="4000">
                <a:solidFill>
                  <a:schemeClr val="bg1"/>
                </a:solidFill>
                <a:latin typeface="Times New Roman" pitchFamily="18" charset="0"/>
              </a:defRPr>
            </a:lvl6pPr>
            <a:lvl7pPr marL="2971800" indent="-228600" eaLnBrk="0" fontAlgn="base" hangingPunct="0">
              <a:spcBef>
                <a:spcPct val="0"/>
              </a:spcBef>
              <a:spcAft>
                <a:spcPct val="0"/>
              </a:spcAft>
              <a:defRPr sz="4000">
                <a:solidFill>
                  <a:schemeClr val="bg1"/>
                </a:solidFill>
                <a:latin typeface="Times New Roman" pitchFamily="18" charset="0"/>
              </a:defRPr>
            </a:lvl7pPr>
            <a:lvl8pPr marL="3429000" indent="-228600" eaLnBrk="0" fontAlgn="base" hangingPunct="0">
              <a:spcBef>
                <a:spcPct val="0"/>
              </a:spcBef>
              <a:spcAft>
                <a:spcPct val="0"/>
              </a:spcAft>
              <a:defRPr sz="4000">
                <a:solidFill>
                  <a:schemeClr val="bg1"/>
                </a:solidFill>
                <a:latin typeface="Times New Roman" pitchFamily="18" charset="0"/>
              </a:defRPr>
            </a:lvl8pPr>
            <a:lvl9pPr marL="3886200" indent="-228600" eaLnBrk="0" fontAlgn="base" hangingPunct="0">
              <a:spcBef>
                <a:spcPct val="0"/>
              </a:spcBef>
              <a:spcAft>
                <a:spcPct val="0"/>
              </a:spcAft>
              <a:defRPr sz="4000">
                <a:solidFill>
                  <a:schemeClr val="bg1"/>
                </a:solidFill>
                <a:latin typeface="Times New Roman" pitchFamily="18" charset="0"/>
              </a:defRPr>
            </a:lvl9pPr>
          </a:lstStyle>
          <a:p>
            <a:fld id="{756A70F0-DA5A-44B8-AD17-1D79C130248F}" type="slidenum">
              <a:rPr lang="tr-TR" altLang="tr-TR" sz="1000" smtClean="0">
                <a:solidFill>
                  <a:schemeClr val="tx2"/>
                </a:solidFill>
              </a:rPr>
              <a:pPr/>
              <a:t>90</a:t>
            </a:fld>
            <a:endParaRPr lang="tr-TR" altLang="tr-TR" sz="1000">
              <a:solidFill>
                <a:schemeClr val="tx2"/>
              </a:solidFill>
            </a:endParaRPr>
          </a:p>
        </p:txBody>
      </p:sp>
    </p:spTree>
    <p:extLst>
      <p:ext uri="{BB962C8B-B14F-4D97-AF65-F5344CB8AC3E}">
        <p14:creationId xmlns:p14="http://schemas.microsoft.com/office/powerpoint/2010/main" val="2174970737"/>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idx="1"/>
          </p:nvPr>
        </p:nvSpPr>
        <p:spPr>
          <a:xfrm>
            <a:off x="611560" y="1981200"/>
            <a:ext cx="8303840" cy="4114800"/>
          </a:xfrm>
        </p:spPr>
        <p:txBody>
          <a:bodyPr lIns="90000" tIns="46800" rIns="90000" bIns="46800">
            <a:normAutofit/>
          </a:bodyPr>
          <a:lstStyle/>
          <a:p>
            <a:pPr marL="0" indent="0" eaLnBrk="1" hangingPunct="1">
              <a:spcBef>
                <a:spcPts val="1100"/>
              </a:spcBef>
              <a:buClrTx/>
              <a:buFont typeface="Symbol" pitchFamily="18"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tr-TR" sz="4400" u="sng" dirty="0">
                <a:solidFill>
                  <a:schemeClr val="tx1"/>
                </a:solidFill>
                <a:latin typeface="Calibri" pitchFamily="34" charset="0"/>
                <a:ea typeface="Calibri" pitchFamily="34" charset="0"/>
                <a:cs typeface="Calibri" pitchFamily="34" charset="0"/>
              </a:rPr>
              <a:t>TYD </a:t>
            </a:r>
            <a:r>
              <a:rPr lang="tr-TR" altLang="tr-TR" sz="3200" u="sng" dirty="0">
                <a:solidFill>
                  <a:schemeClr val="tx1"/>
                </a:solidFill>
                <a:latin typeface="Calibri" pitchFamily="34" charset="0"/>
                <a:ea typeface="Calibri" pitchFamily="34" charset="0"/>
                <a:cs typeface="Calibri" pitchFamily="34" charset="0"/>
              </a:rPr>
              <a:t>= </a:t>
            </a:r>
            <a:r>
              <a:rPr lang="en-GB" altLang="tr-TR" sz="4400" u="sng" dirty="0" err="1">
                <a:solidFill>
                  <a:schemeClr val="tx1"/>
                </a:solidFill>
                <a:latin typeface="Calibri" pitchFamily="34" charset="0"/>
                <a:ea typeface="Calibri" pitchFamily="34" charset="0"/>
                <a:cs typeface="Calibri" pitchFamily="34" charset="0"/>
              </a:rPr>
              <a:t>Beyin</a:t>
            </a:r>
            <a:r>
              <a:rPr lang="en-GB" altLang="tr-TR" sz="4400" u="sng" dirty="0">
                <a:solidFill>
                  <a:schemeClr val="tx1"/>
                </a:solidFill>
                <a:latin typeface="Calibri" pitchFamily="34" charset="0"/>
                <a:ea typeface="Calibri" pitchFamily="34" charset="0"/>
                <a:cs typeface="Calibri" pitchFamily="34" charset="0"/>
              </a:rPr>
              <a:t> </a:t>
            </a:r>
            <a:r>
              <a:rPr lang="en-GB" altLang="tr-TR" sz="4400" u="sng" dirty="0" err="1">
                <a:solidFill>
                  <a:schemeClr val="tx1"/>
                </a:solidFill>
                <a:latin typeface="Calibri" pitchFamily="34" charset="0"/>
                <a:ea typeface="Calibri" pitchFamily="34" charset="0"/>
                <a:cs typeface="Calibri" pitchFamily="34" charset="0"/>
              </a:rPr>
              <a:t>fonsiyonları</a:t>
            </a:r>
            <a:r>
              <a:rPr lang="en-GB" altLang="tr-TR" sz="3200" u="sng" dirty="0">
                <a:solidFill>
                  <a:schemeClr val="tx1"/>
                </a:solidFill>
                <a:latin typeface="Calibri" pitchFamily="34" charset="0"/>
                <a:ea typeface="Calibri" pitchFamily="34" charset="0"/>
                <a:cs typeface="Calibri" pitchFamily="34" charset="0"/>
              </a:rPr>
              <a:t> </a:t>
            </a:r>
            <a:endParaRPr lang="tr-TR" altLang="tr-TR" sz="3200" u="sng" dirty="0">
              <a:solidFill>
                <a:schemeClr val="tx1"/>
              </a:solidFill>
              <a:latin typeface="Calibri" pitchFamily="34" charset="0"/>
              <a:ea typeface="Calibri" pitchFamily="34" charset="0"/>
              <a:cs typeface="Calibri" pitchFamily="34" charset="0"/>
            </a:endParaRPr>
          </a:p>
          <a:p>
            <a:pPr marL="0" indent="0" eaLnBrk="1" hangingPunct="1">
              <a:spcBef>
                <a:spcPts val="1100"/>
              </a:spcBef>
              <a:buClrTx/>
              <a:buFont typeface="Symbol" pitchFamily="18"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tr-TR" sz="2800" u="sng" dirty="0">
              <a:solidFill>
                <a:schemeClr val="tx1"/>
              </a:solidFill>
              <a:latin typeface="Calibri" pitchFamily="34" charset="0"/>
              <a:ea typeface="Calibri" pitchFamily="34" charset="0"/>
              <a:cs typeface="Calibri" pitchFamily="34" charset="0"/>
            </a:endParaRPr>
          </a:p>
          <a:p>
            <a:pPr marL="0" indent="0" eaLnBrk="1" hangingPunct="1">
              <a:spcBef>
                <a:spcPts val="700"/>
              </a:spcBef>
              <a:buClrTx/>
              <a:buFont typeface="Wingdings" pitchFamily="2" charset="2"/>
              <a:buChar char="Ø"/>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tr-TR" dirty="0">
                <a:solidFill>
                  <a:schemeClr val="tx1"/>
                </a:solidFill>
                <a:latin typeface="Calibri" pitchFamily="34" charset="0"/>
                <a:ea typeface="Calibri" pitchFamily="34" charset="0"/>
                <a:cs typeface="Calibri" pitchFamily="34" charset="0"/>
              </a:rPr>
              <a:t>4 </a:t>
            </a:r>
            <a:r>
              <a:rPr lang="en-GB" altLang="tr-TR" dirty="0" err="1">
                <a:solidFill>
                  <a:schemeClr val="tx1"/>
                </a:solidFill>
                <a:latin typeface="Calibri" pitchFamily="34" charset="0"/>
                <a:ea typeface="Calibri" pitchFamily="34" charset="0"/>
                <a:cs typeface="Calibri" pitchFamily="34" charset="0"/>
              </a:rPr>
              <a:t>dakika</a:t>
            </a:r>
            <a:r>
              <a:rPr lang="en-GB" altLang="tr-TR" dirty="0">
                <a:solidFill>
                  <a:schemeClr val="tx1"/>
                </a:solidFill>
                <a:latin typeface="Calibri" pitchFamily="34" charset="0"/>
                <a:ea typeface="Calibri" pitchFamily="34" charset="0"/>
                <a:cs typeface="Calibri" pitchFamily="34" charset="0"/>
              </a:rPr>
              <a:t> İÇİNDE BAŞLANIRSA GERİ  DÖNER</a:t>
            </a:r>
          </a:p>
          <a:p>
            <a:pPr marL="0" indent="0" eaLnBrk="1" hangingPunct="1">
              <a:spcBef>
                <a:spcPts val="700"/>
              </a:spcBef>
              <a:buClrTx/>
              <a:buFont typeface="Wingdings" pitchFamily="2" charset="2"/>
              <a:buChar char="Ø"/>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tr-TR" dirty="0">
                <a:solidFill>
                  <a:schemeClr val="tx1"/>
                </a:solidFill>
                <a:latin typeface="Calibri" pitchFamily="34" charset="0"/>
                <a:ea typeface="Calibri" pitchFamily="34" charset="0"/>
                <a:cs typeface="Calibri" pitchFamily="34" charset="0"/>
              </a:rPr>
              <a:t>4-6 </a:t>
            </a:r>
            <a:r>
              <a:rPr lang="en-GB" altLang="tr-TR" dirty="0" err="1">
                <a:solidFill>
                  <a:schemeClr val="tx1"/>
                </a:solidFill>
                <a:latin typeface="Calibri" pitchFamily="34" charset="0"/>
                <a:ea typeface="Calibri" pitchFamily="34" charset="0"/>
                <a:cs typeface="Calibri" pitchFamily="34" charset="0"/>
              </a:rPr>
              <a:t>dakika</a:t>
            </a:r>
            <a:r>
              <a:rPr lang="en-GB" altLang="tr-TR" dirty="0">
                <a:solidFill>
                  <a:schemeClr val="tx1"/>
                </a:solidFill>
                <a:latin typeface="Calibri" pitchFamily="34" charset="0"/>
                <a:ea typeface="Calibri" pitchFamily="34" charset="0"/>
                <a:cs typeface="Calibri" pitchFamily="34" charset="0"/>
              </a:rPr>
              <a:t> BEYİN HASARI BAŞLAR</a:t>
            </a:r>
          </a:p>
          <a:p>
            <a:pPr marL="0" indent="0" eaLnBrk="1" hangingPunct="1">
              <a:spcBef>
                <a:spcPts val="700"/>
              </a:spcBef>
              <a:buClrTx/>
              <a:buFont typeface="Wingdings" pitchFamily="2" charset="2"/>
              <a:buChar char="Ø"/>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tr-TR" dirty="0">
                <a:solidFill>
                  <a:schemeClr val="tx1"/>
                </a:solidFill>
                <a:latin typeface="Calibri" pitchFamily="34" charset="0"/>
                <a:ea typeface="Calibri" pitchFamily="34" charset="0"/>
                <a:cs typeface="Calibri" pitchFamily="34" charset="0"/>
              </a:rPr>
              <a:t>&gt; 6 </a:t>
            </a:r>
            <a:r>
              <a:rPr lang="en-GB" altLang="tr-TR" dirty="0" err="1">
                <a:solidFill>
                  <a:schemeClr val="tx1"/>
                </a:solidFill>
                <a:latin typeface="Calibri" pitchFamily="34" charset="0"/>
                <a:ea typeface="Calibri" pitchFamily="34" charset="0"/>
                <a:cs typeface="Calibri" pitchFamily="34" charset="0"/>
              </a:rPr>
              <a:t>dakika</a:t>
            </a:r>
            <a:r>
              <a:rPr lang="en-GB" altLang="tr-TR" dirty="0">
                <a:solidFill>
                  <a:schemeClr val="tx1"/>
                </a:solidFill>
                <a:latin typeface="Calibri" pitchFamily="34" charset="0"/>
                <a:ea typeface="Calibri" pitchFamily="34" charset="0"/>
                <a:cs typeface="Calibri" pitchFamily="34" charset="0"/>
              </a:rPr>
              <a:t> BEYİN  HASARI DEVAM EDER</a:t>
            </a:r>
          </a:p>
          <a:p>
            <a:pPr marL="0" indent="0" eaLnBrk="1" hangingPunct="1">
              <a:spcBef>
                <a:spcPts val="700"/>
              </a:spcBef>
              <a:buClrTx/>
              <a:buFont typeface="Wingdings" pitchFamily="2" charset="2"/>
              <a:buChar char="Ø"/>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tr-TR" dirty="0">
                <a:solidFill>
                  <a:schemeClr val="tx1"/>
                </a:solidFill>
                <a:latin typeface="Calibri" pitchFamily="34" charset="0"/>
                <a:ea typeface="Calibri" pitchFamily="34" charset="0"/>
                <a:cs typeface="Calibri" pitchFamily="34" charset="0"/>
              </a:rPr>
              <a:t>10 </a:t>
            </a:r>
            <a:r>
              <a:rPr lang="en-GB" altLang="tr-TR" dirty="0" err="1">
                <a:solidFill>
                  <a:schemeClr val="tx1"/>
                </a:solidFill>
                <a:latin typeface="Calibri" pitchFamily="34" charset="0"/>
                <a:ea typeface="Calibri" pitchFamily="34" charset="0"/>
                <a:cs typeface="Calibri" pitchFamily="34" charset="0"/>
              </a:rPr>
              <a:t>dakika</a:t>
            </a:r>
            <a:r>
              <a:rPr lang="en-GB" altLang="tr-TR" dirty="0">
                <a:solidFill>
                  <a:schemeClr val="tx1"/>
                </a:solidFill>
                <a:latin typeface="Calibri" pitchFamily="34" charset="0"/>
                <a:ea typeface="Calibri" pitchFamily="34" charset="0"/>
                <a:cs typeface="Calibri" pitchFamily="34" charset="0"/>
              </a:rPr>
              <a:t> BEYİN ÖLÜMÜ OLUR</a:t>
            </a:r>
          </a:p>
        </p:txBody>
      </p:sp>
      <p:sp>
        <p:nvSpPr>
          <p:cNvPr id="18435" name="Rectangle 1"/>
          <p:cNvSpPr>
            <a:spLocks noGrp="1" noChangeArrowheads="1"/>
          </p:cNvSpPr>
          <p:nvPr>
            <p:ph type="title"/>
          </p:nvPr>
        </p:nvSpPr>
        <p:spPr>
          <a:xfrm>
            <a:off x="457200" y="457200"/>
            <a:ext cx="8231188" cy="1373188"/>
          </a:xfrm>
        </p:spPr>
        <p:txBody>
          <a:bodyPr lIns="90000" tIns="46800" rIns="90000" bIns="46800" anchor="b"/>
          <a:lstStyle/>
          <a:p>
            <a:pPr eaLnBrk="1" hangingPunct="1">
              <a:buClr>
                <a:srgbClr val="FF33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tr-TR" b="1">
                <a:solidFill>
                  <a:srgbClr val="FF3300"/>
                </a:solidFill>
                <a:latin typeface="Calibri" pitchFamily="34" charset="0"/>
                <a:ea typeface="Calibri" pitchFamily="34" charset="0"/>
                <a:cs typeface="Calibri" pitchFamily="34" charset="0"/>
              </a:rPr>
              <a:t>Neden Erken?</a:t>
            </a:r>
          </a:p>
        </p:txBody>
      </p:sp>
      <p:sp>
        <p:nvSpPr>
          <p:cNvPr id="18436" name="Slayt Numarası Yer Tutucusu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4000">
                <a:solidFill>
                  <a:schemeClr val="bg1"/>
                </a:solidFill>
                <a:latin typeface="Times New Roman" pitchFamily="18" charset="0"/>
              </a:defRPr>
            </a:lvl1pPr>
            <a:lvl2pPr marL="742950" indent="-285750">
              <a:defRPr sz="4000">
                <a:solidFill>
                  <a:schemeClr val="bg1"/>
                </a:solidFill>
                <a:latin typeface="Times New Roman" pitchFamily="18" charset="0"/>
              </a:defRPr>
            </a:lvl2pPr>
            <a:lvl3pPr marL="1143000" indent="-228600">
              <a:defRPr sz="4000">
                <a:solidFill>
                  <a:schemeClr val="bg1"/>
                </a:solidFill>
                <a:latin typeface="Times New Roman" pitchFamily="18" charset="0"/>
              </a:defRPr>
            </a:lvl3pPr>
            <a:lvl4pPr marL="1600200" indent="-228600">
              <a:defRPr sz="4000">
                <a:solidFill>
                  <a:schemeClr val="bg1"/>
                </a:solidFill>
                <a:latin typeface="Times New Roman" pitchFamily="18" charset="0"/>
              </a:defRPr>
            </a:lvl4pPr>
            <a:lvl5pPr marL="2057400" indent="-228600">
              <a:defRPr sz="4000">
                <a:solidFill>
                  <a:schemeClr val="bg1"/>
                </a:solidFill>
                <a:latin typeface="Times New Roman" pitchFamily="18" charset="0"/>
              </a:defRPr>
            </a:lvl5pPr>
            <a:lvl6pPr marL="2514600" indent="-228600" eaLnBrk="0" fontAlgn="base" hangingPunct="0">
              <a:spcBef>
                <a:spcPct val="0"/>
              </a:spcBef>
              <a:spcAft>
                <a:spcPct val="0"/>
              </a:spcAft>
              <a:defRPr sz="4000">
                <a:solidFill>
                  <a:schemeClr val="bg1"/>
                </a:solidFill>
                <a:latin typeface="Times New Roman" pitchFamily="18" charset="0"/>
              </a:defRPr>
            </a:lvl6pPr>
            <a:lvl7pPr marL="2971800" indent="-228600" eaLnBrk="0" fontAlgn="base" hangingPunct="0">
              <a:spcBef>
                <a:spcPct val="0"/>
              </a:spcBef>
              <a:spcAft>
                <a:spcPct val="0"/>
              </a:spcAft>
              <a:defRPr sz="4000">
                <a:solidFill>
                  <a:schemeClr val="bg1"/>
                </a:solidFill>
                <a:latin typeface="Times New Roman" pitchFamily="18" charset="0"/>
              </a:defRPr>
            </a:lvl7pPr>
            <a:lvl8pPr marL="3429000" indent="-228600" eaLnBrk="0" fontAlgn="base" hangingPunct="0">
              <a:spcBef>
                <a:spcPct val="0"/>
              </a:spcBef>
              <a:spcAft>
                <a:spcPct val="0"/>
              </a:spcAft>
              <a:defRPr sz="4000">
                <a:solidFill>
                  <a:schemeClr val="bg1"/>
                </a:solidFill>
                <a:latin typeface="Times New Roman" pitchFamily="18" charset="0"/>
              </a:defRPr>
            </a:lvl8pPr>
            <a:lvl9pPr marL="3886200" indent="-228600" eaLnBrk="0" fontAlgn="base" hangingPunct="0">
              <a:spcBef>
                <a:spcPct val="0"/>
              </a:spcBef>
              <a:spcAft>
                <a:spcPct val="0"/>
              </a:spcAft>
              <a:defRPr sz="4000">
                <a:solidFill>
                  <a:schemeClr val="bg1"/>
                </a:solidFill>
                <a:latin typeface="Times New Roman" pitchFamily="18" charset="0"/>
              </a:defRPr>
            </a:lvl9pPr>
          </a:lstStyle>
          <a:p>
            <a:fld id="{5BB56148-2A08-4EA0-A349-4DAB6E3351CC}" type="slidenum">
              <a:rPr lang="tr-TR" altLang="tr-TR" sz="1000" smtClean="0">
                <a:solidFill>
                  <a:schemeClr val="tx2"/>
                </a:solidFill>
              </a:rPr>
              <a:pPr/>
              <a:t>91</a:t>
            </a:fld>
            <a:endParaRPr lang="tr-TR" altLang="tr-TR" sz="1000">
              <a:solidFill>
                <a:schemeClr val="tx2"/>
              </a:solidFill>
            </a:endParaRPr>
          </a:p>
        </p:txBody>
      </p:sp>
    </p:spTree>
    <p:extLst>
      <p:ext uri="{BB962C8B-B14F-4D97-AF65-F5344CB8AC3E}">
        <p14:creationId xmlns:p14="http://schemas.microsoft.com/office/powerpoint/2010/main" val="1205356266"/>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idx="1"/>
          </p:nvPr>
        </p:nvSpPr>
        <p:spPr>
          <a:xfrm>
            <a:off x="941388" y="2282825"/>
            <a:ext cx="7747000" cy="2955925"/>
          </a:xfrm>
        </p:spPr>
        <p:txBody>
          <a:bodyPr lIns="90000" tIns="46800" rIns="90000" bIns="46800"/>
          <a:lstStyle/>
          <a:p>
            <a:pPr lvl="2" eaLnBrk="1" hangingPunct="1">
              <a:spcBef>
                <a:spcPts val="1000"/>
              </a:spcBef>
              <a:buFont typeface="Wingdings" pitchFamily="2" charset="2"/>
              <a:buNone/>
              <a:tabLst>
                <a:tab pos="1828800" algn="l"/>
                <a:tab pos="2743200" algn="l"/>
                <a:tab pos="3657600" algn="l"/>
                <a:tab pos="4572000" algn="l"/>
                <a:tab pos="5486400" algn="l"/>
                <a:tab pos="6400800" algn="l"/>
                <a:tab pos="7315200" algn="l"/>
                <a:tab pos="8229600" algn="l"/>
                <a:tab pos="9144000" algn="l"/>
                <a:tab pos="10058400" algn="l"/>
              </a:tabLst>
            </a:pPr>
            <a:r>
              <a:rPr lang="en-GB" altLang="tr-TR" sz="4000" dirty="0">
                <a:solidFill>
                  <a:schemeClr val="tx1"/>
                </a:solidFill>
                <a:latin typeface="Calibri" pitchFamily="34" charset="0"/>
                <a:ea typeface="Calibri" pitchFamily="34" charset="0"/>
                <a:cs typeface="Calibri" pitchFamily="34" charset="0"/>
              </a:rPr>
              <a:t>1. ÖNCE GÜVENLİK</a:t>
            </a:r>
          </a:p>
          <a:p>
            <a:pPr lvl="2" eaLnBrk="1" hangingPunct="1">
              <a:spcBef>
                <a:spcPts val="1000"/>
              </a:spcBef>
              <a:buFont typeface="Wingdings" pitchFamily="2" charset="2"/>
              <a:buNone/>
              <a:tabLst>
                <a:tab pos="1828800" algn="l"/>
                <a:tab pos="2743200" algn="l"/>
                <a:tab pos="3657600" algn="l"/>
                <a:tab pos="4572000" algn="l"/>
                <a:tab pos="5486400" algn="l"/>
                <a:tab pos="6400800" algn="l"/>
                <a:tab pos="7315200" algn="l"/>
                <a:tab pos="8229600" algn="l"/>
                <a:tab pos="9144000" algn="l"/>
                <a:tab pos="10058400" algn="l"/>
              </a:tabLst>
            </a:pPr>
            <a:r>
              <a:rPr lang="en-GB" altLang="tr-TR" sz="4000" dirty="0">
                <a:solidFill>
                  <a:schemeClr val="tx1"/>
                </a:solidFill>
                <a:latin typeface="Calibri" pitchFamily="34" charset="0"/>
                <a:ea typeface="Calibri" pitchFamily="34" charset="0"/>
                <a:cs typeface="Calibri" pitchFamily="34" charset="0"/>
              </a:rPr>
              <a:t>2. BİLİNÇ KONTROLU</a:t>
            </a:r>
          </a:p>
          <a:p>
            <a:pPr lvl="2" eaLnBrk="1" hangingPunct="1">
              <a:spcBef>
                <a:spcPts val="1000"/>
              </a:spcBef>
              <a:buFont typeface="Wingdings" pitchFamily="2" charset="2"/>
              <a:buNone/>
              <a:tabLst>
                <a:tab pos="1828800" algn="l"/>
                <a:tab pos="2743200" algn="l"/>
                <a:tab pos="3657600" algn="l"/>
                <a:tab pos="4572000" algn="l"/>
                <a:tab pos="5486400" algn="l"/>
                <a:tab pos="6400800" algn="l"/>
                <a:tab pos="7315200" algn="l"/>
                <a:tab pos="8229600" algn="l"/>
                <a:tab pos="9144000" algn="l"/>
                <a:tab pos="10058400" algn="l"/>
              </a:tabLst>
            </a:pPr>
            <a:r>
              <a:rPr lang="en-GB" altLang="tr-TR" sz="4000" dirty="0">
                <a:solidFill>
                  <a:schemeClr val="tx1"/>
                </a:solidFill>
                <a:latin typeface="Calibri" pitchFamily="34" charset="0"/>
                <a:ea typeface="Calibri" pitchFamily="34" charset="0"/>
                <a:cs typeface="Calibri" pitchFamily="34" charset="0"/>
              </a:rPr>
              <a:t>3. </a:t>
            </a:r>
            <a:r>
              <a:rPr lang="tr-TR" altLang="tr-TR" sz="4000" dirty="0">
                <a:solidFill>
                  <a:schemeClr val="tx1"/>
                </a:solidFill>
                <a:latin typeface="Calibri" pitchFamily="34" charset="0"/>
                <a:ea typeface="Calibri" pitchFamily="34" charset="0"/>
                <a:cs typeface="Calibri" pitchFamily="34" charset="0"/>
              </a:rPr>
              <a:t>CA</a:t>
            </a:r>
            <a:r>
              <a:rPr lang="en-GB" altLang="tr-TR" sz="4000" dirty="0">
                <a:solidFill>
                  <a:schemeClr val="tx1"/>
                </a:solidFill>
                <a:latin typeface="Calibri" pitchFamily="34" charset="0"/>
                <a:ea typeface="Calibri" pitchFamily="34" charset="0"/>
                <a:cs typeface="Calibri" pitchFamily="34" charset="0"/>
              </a:rPr>
              <a:t>B </a:t>
            </a:r>
            <a:r>
              <a:rPr lang="en-GB" altLang="tr-TR" sz="4000" dirty="0" err="1">
                <a:solidFill>
                  <a:schemeClr val="tx1"/>
                </a:solidFill>
                <a:latin typeface="Calibri" pitchFamily="34" charset="0"/>
                <a:ea typeface="Calibri" pitchFamily="34" charset="0"/>
                <a:cs typeface="Calibri" pitchFamily="34" charset="0"/>
              </a:rPr>
              <a:t>bakısı</a:t>
            </a:r>
            <a:endParaRPr lang="en-GB" altLang="tr-TR" sz="4000" dirty="0">
              <a:solidFill>
                <a:schemeClr val="tx1"/>
              </a:solidFill>
              <a:latin typeface="Calibri" pitchFamily="34" charset="0"/>
              <a:ea typeface="Calibri" pitchFamily="34" charset="0"/>
              <a:cs typeface="Calibri" pitchFamily="34" charset="0"/>
            </a:endParaRPr>
          </a:p>
        </p:txBody>
      </p:sp>
      <p:sp>
        <p:nvSpPr>
          <p:cNvPr id="22531" name="Rectangle 1"/>
          <p:cNvSpPr>
            <a:spLocks noGrp="1" noChangeArrowheads="1"/>
          </p:cNvSpPr>
          <p:nvPr>
            <p:ph type="title"/>
          </p:nvPr>
        </p:nvSpPr>
        <p:spPr>
          <a:xfrm>
            <a:off x="457200" y="457200"/>
            <a:ext cx="8231188" cy="1373188"/>
          </a:xfrm>
        </p:spPr>
        <p:txBody>
          <a:bodyPr lIns="90000" tIns="46800" rIns="90000" bIns="46800" anchor="b"/>
          <a:lstStyle/>
          <a:p>
            <a:pPr eaLnBrk="1" hangingPunct="1">
              <a:buClr>
                <a:srgbClr val="FF33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tr-TR" b="1" dirty="0">
                <a:solidFill>
                  <a:srgbClr val="FF3300"/>
                </a:solidFill>
                <a:latin typeface="Calibri" pitchFamily="34" charset="0"/>
                <a:ea typeface="Calibri" pitchFamily="34" charset="0"/>
                <a:cs typeface="Calibri" pitchFamily="34" charset="0"/>
              </a:rPr>
              <a:t>TYD BASAMAKLARI</a:t>
            </a:r>
          </a:p>
        </p:txBody>
      </p:sp>
      <p:sp>
        <p:nvSpPr>
          <p:cNvPr id="22532" name="Slayt Numarası Yer Tutucusu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4000">
                <a:solidFill>
                  <a:schemeClr val="bg1"/>
                </a:solidFill>
                <a:latin typeface="Times New Roman" pitchFamily="18" charset="0"/>
              </a:defRPr>
            </a:lvl1pPr>
            <a:lvl2pPr marL="742950" indent="-285750">
              <a:defRPr sz="4000">
                <a:solidFill>
                  <a:schemeClr val="bg1"/>
                </a:solidFill>
                <a:latin typeface="Times New Roman" pitchFamily="18" charset="0"/>
              </a:defRPr>
            </a:lvl2pPr>
            <a:lvl3pPr marL="1143000" indent="-228600">
              <a:defRPr sz="4000">
                <a:solidFill>
                  <a:schemeClr val="bg1"/>
                </a:solidFill>
                <a:latin typeface="Times New Roman" pitchFamily="18" charset="0"/>
              </a:defRPr>
            </a:lvl3pPr>
            <a:lvl4pPr marL="1600200" indent="-228600">
              <a:defRPr sz="4000">
                <a:solidFill>
                  <a:schemeClr val="bg1"/>
                </a:solidFill>
                <a:latin typeface="Times New Roman" pitchFamily="18" charset="0"/>
              </a:defRPr>
            </a:lvl4pPr>
            <a:lvl5pPr marL="2057400" indent="-228600">
              <a:defRPr sz="4000">
                <a:solidFill>
                  <a:schemeClr val="bg1"/>
                </a:solidFill>
                <a:latin typeface="Times New Roman" pitchFamily="18" charset="0"/>
              </a:defRPr>
            </a:lvl5pPr>
            <a:lvl6pPr marL="2514600" indent="-228600" eaLnBrk="0" fontAlgn="base" hangingPunct="0">
              <a:spcBef>
                <a:spcPct val="0"/>
              </a:spcBef>
              <a:spcAft>
                <a:spcPct val="0"/>
              </a:spcAft>
              <a:defRPr sz="4000">
                <a:solidFill>
                  <a:schemeClr val="bg1"/>
                </a:solidFill>
                <a:latin typeface="Times New Roman" pitchFamily="18" charset="0"/>
              </a:defRPr>
            </a:lvl6pPr>
            <a:lvl7pPr marL="2971800" indent="-228600" eaLnBrk="0" fontAlgn="base" hangingPunct="0">
              <a:spcBef>
                <a:spcPct val="0"/>
              </a:spcBef>
              <a:spcAft>
                <a:spcPct val="0"/>
              </a:spcAft>
              <a:defRPr sz="4000">
                <a:solidFill>
                  <a:schemeClr val="bg1"/>
                </a:solidFill>
                <a:latin typeface="Times New Roman" pitchFamily="18" charset="0"/>
              </a:defRPr>
            </a:lvl7pPr>
            <a:lvl8pPr marL="3429000" indent="-228600" eaLnBrk="0" fontAlgn="base" hangingPunct="0">
              <a:spcBef>
                <a:spcPct val="0"/>
              </a:spcBef>
              <a:spcAft>
                <a:spcPct val="0"/>
              </a:spcAft>
              <a:defRPr sz="4000">
                <a:solidFill>
                  <a:schemeClr val="bg1"/>
                </a:solidFill>
                <a:latin typeface="Times New Roman" pitchFamily="18" charset="0"/>
              </a:defRPr>
            </a:lvl8pPr>
            <a:lvl9pPr marL="3886200" indent="-228600" eaLnBrk="0" fontAlgn="base" hangingPunct="0">
              <a:spcBef>
                <a:spcPct val="0"/>
              </a:spcBef>
              <a:spcAft>
                <a:spcPct val="0"/>
              </a:spcAft>
              <a:defRPr sz="4000">
                <a:solidFill>
                  <a:schemeClr val="bg1"/>
                </a:solidFill>
                <a:latin typeface="Times New Roman" pitchFamily="18" charset="0"/>
              </a:defRPr>
            </a:lvl9pPr>
          </a:lstStyle>
          <a:p>
            <a:fld id="{595DB448-D3C5-44C0-8EED-32C30C48E9F4}" type="slidenum">
              <a:rPr lang="tr-TR" altLang="tr-TR" sz="1000" smtClean="0">
                <a:solidFill>
                  <a:schemeClr val="tx2"/>
                </a:solidFill>
              </a:rPr>
              <a:pPr/>
              <a:t>92</a:t>
            </a:fld>
            <a:endParaRPr lang="tr-TR" altLang="tr-TR" sz="1000">
              <a:solidFill>
                <a:schemeClr val="tx2"/>
              </a:solidFill>
            </a:endParaRPr>
          </a:p>
        </p:txBody>
      </p:sp>
    </p:spTree>
    <p:extLst>
      <p:ext uri="{BB962C8B-B14F-4D97-AF65-F5344CB8AC3E}">
        <p14:creationId xmlns:p14="http://schemas.microsoft.com/office/powerpoint/2010/main" val="1815010240"/>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755650" y="2133600"/>
            <a:ext cx="8083550" cy="4343400"/>
          </a:xfrm>
        </p:spPr>
        <p:txBody>
          <a:bodyPr lIns="90000" tIns="46800" rIns="90000" bIns="46800"/>
          <a:lstStyle/>
          <a:p>
            <a:pPr lvl="2" eaLnBrk="1" hangingPunct="1">
              <a:buClr>
                <a:srgbClr val="000000"/>
              </a:buClr>
              <a:buFont typeface="Wingdings" pitchFamily="2" charset="2"/>
              <a:buNone/>
              <a:tabLst>
                <a:tab pos="1828800" algn="l"/>
                <a:tab pos="2743200" algn="l"/>
                <a:tab pos="3657600" algn="l"/>
                <a:tab pos="4572000" algn="l"/>
                <a:tab pos="5486400" algn="l"/>
                <a:tab pos="6400800" algn="l"/>
                <a:tab pos="7315200" algn="l"/>
                <a:tab pos="8229600" algn="l"/>
                <a:tab pos="9144000" algn="l"/>
                <a:tab pos="10058400" algn="l"/>
              </a:tabLst>
            </a:pPr>
            <a:endParaRPr lang="en-GB" altLang="tr-TR" sz="2800" dirty="0">
              <a:solidFill>
                <a:schemeClr val="tx1"/>
              </a:solidFill>
              <a:latin typeface="Calibri" pitchFamily="34" charset="0"/>
              <a:ea typeface="Calibri" pitchFamily="34" charset="0"/>
              <a:cs typeface="Calibri" pitchFamily="34" charset="0"/>
            </a:endParaRPr>
          </a:p>
          <a:p>
            <a:pPr eaLnBrk="1" hangingPunct="1">
              <a:buClrTx/>
              <a:buFont typeface="Wingdings" pitchFamily="2" charset="2"/>
              <a:buChar char="Ø"/>
              <a:tabLst>
                <a:tab pos="1828800" algn="l"/>
                <a:tab pos="2743200" algn="l"/>
                <a:tab pos="3657600" algn="l"/>
                <a:tab pos="4572000" algn="l"/>
                <a:tab pos="5486400" algn="l"/>
                <a:tab pos="6400800" algn="l"/>
                <a:tab pos="7315200" algn="l"/>
                <a:tab pos="8229600" algn="l"/>
                <a:tab pos="9144000" algn="l"/>
                <a:tab pos="10058400" algn="l"/>
              </a:tabLst>
            </a:pPr>
            <a:r>
              <a:rPr lang="tr-TR" altLang="tr-TR" sz="2800" dirty="0">
                <a:solidFill>
                  <a:schemeClr val="tx1"/>
                </a:solidFill>
                <a:latin typeface="Calibri" pitchFamily="34" charset="0"/>
                <a:ea typeface="Calibri" pitchFamily="34" charset="0"/>
                <a:cs typeface="Calibri" pitchFamily="34" charset="0"/>
              </a:rPr>
              <a:t>   </a:t>
            </a:r>
            <a:r>
              <a:rPr lang="en-GB" altLang="tr-TR" sz="2800" dirty="0" err="1">
                <a:solidFill>
                  <a:schemeClr val="tx1"/>
                </a:solidFill>
                <a:latin typeface="Calibri" pitchFamily="34" charset="0"/>
                <a:ea typeface="Calibri" pitchFamily="34" charset="0"/>
                <a:cs typeface="Calibri" pitchFamily="34" charset="0"/>
              </a:rPr>
              <a:t>İlkyardım</a:t>
            </a:r>
            <a:r>
              <a:rPr lang="en-GB" altLang="tr-TR" sz="2800" dirty="0">
                <a:solidFill>
                  <a:schemeClr val="tx1"/>
                </a:solidFill>
                <a:latin typeface="Calibri" pitchFamily="34" charset="0"/>
                <a:ea typeface="Calibri" pitchFamily="34" charset="0"/>
                <a:cs typeface="Calibri" pitchFamily="34" charset="0"/>
              </a:rPr>
              <a:t> </a:t>
            </a:r>
            <a:r>
              <a:rPr lang="en-GB" altLang="tr-TR" sz="2800" dirty="0" err="1">
                <a:solidFill>
                  <a:schemeClr val="tx1"/>
                </a:solidFill>
                <a:latin typeface="Calibri" pitchFamily="34" charset="0"/>
                <a:ea typeface="Calibri" pitchFamily="34" charset="0"/>
                <a:cs typeface="Calibri" pitchFamily="34" charset="0"/>
              </a:rPr>
              <a:t>ve</a:t>
            </a:r>
            <a:r>
              <a:rPr lang="en-GB" altLang="tr-TR" sz="2800" dirty="0">
                <a:solidFill>
                  <a:schemeClr val="tx1"/>
                </a:solidFill>
                <a:latin typeface="Calibri" pitchFamily="34" charset="0"/>
                <a:ea typeface="Calibri" pitchFamily="34" charset="0"/>
                <a:cs typeface="Calibri" pitchFamily="34" charset="0"/>
              </a:rPr>
              <a:t> </a:t>
            </a:r>
            <a:r>
              <a:rPr lang="en-GB" altLang="tr-TR" sz="2800" dirty="0" err="1">
                <a:solidFill>
                  <a:schemeClr val="tx1"/>
                </a:solidFill>
                <a:latin typeface="Calibri" pitchFamily="34" charset="0"/>
                <a:ea typeface="Calibri" pitchFamily="34" charset="0"/>
                <a:cs typeface="Calibri" pitchFamily="34" charset="0"/>
              </a:rPr>
              <a:t>Temel</a:t>
            </a:r>
            <a:r>
              <a:rPr lang="en-GB" altLang="tr-TR" sz="2800" dirty="0">
                <a:solidFill>
                  <a:schemeClr val="tx1"/>
                </a:solidFill>
                <a:latin typeface="Calibri" pitchFamily="34" charset="0"/>
                <a:ea typeface="Calibri" pitchFamily="34" charset="0"/>
                <a:cs typeface="Calibri" pitchFamily="34" charset="0"/>
              </a:rPr>
              <a:t> </a:t>
            </a:r>
            <a:r>
              <a:rPr lang="en-GB" altLang="tr-TR" sz="2800" dirty="0" err="1">
                <a:solidFill>
                  <a:schemeClr val="tx1"/>
                </a:solidFill>
                <a:latin typeface="Calibri" pitchFamily="34" charset="0"/>
                <a:ea typeface="Calibri" pitchFamily="34" charset="0"/>
                <a:cs typeface="Calibri" pitchFamily="34" charset="0"/>
              </a:rPr>
              <a:t>Yaşam</a:t>
            </a:r>
            <a:r>
              <a:rPr lang="en-GB" altLang="tr-TR" sz="2800" dirty="0">
                <a:solidFill>
                  <a:schemeClr val="tx1"/>
                </a:solidFill>
                <a:latin typeface="Calibri" pitchFamily="34" charset="0"/>
                <a:ea typeface="Calibri" pitchFamily="34" charset="0"/>
                <a:cs typeface="Calibri" pitchFamily="34" charset="0"/>
              </a:rPr>
              <a:t> </a:t>
            </a:r>
            <a:r>
              <a:rPr lang="en-GB" altLang="tr-TR" sz="2800" dirty="0" err="1">
                <a:solidFill>
                  <a:schemeClr val="tx1"/>
                </a:solidFill>
                <a:latin typeface="Calibri" pitchFamily="34" charset="0"/>
                <a:ea typeface="Calibri" pitchFamily="34" charset="0"/>
                <a:cs typeface="Calibri" pitchFamily="34" charset="0"/>
              </a:rPr>
              <a:t>Desteği</a:t>
            </a:r>
            <a:r>
              <a:rPr lang="tr-TR" altLang="tr-TR" sz="2800" dirty="0">
                <a:solidFill>
                  <a:schemeClr val="tx1"/>
                </a:solidFill>
                <a:latin typeface="Calibri" pitchFamily="34" charset="0"/>
                <a:ea typeface="Calibri" pitchFamily="34" charset="0"/>
                <a:cs typeface="Calibri" pitchFamily="34" charset="0"/>
              </a:rPr>
              <a:t> </a:t>
            </a:r>
            <a:r>
              <a:rPr lang="en-GB" altLang="tr-TR" sz="2800" dirty="0" err="1">
                <a:solidFill>
                  <a:schemeClr val="tx1"/>
                </a:solidFill>
                <a:latin typeface="Calibri" pitchFamily="34" charset="0"/>
                <a:ea typeface="Calibri" pitchFamily="34" charset="0"/>
                <a:cs typeface="Calibri" pitchFamily="34" charset="0"/>
              </a:rPr>
              <a:t>uygulamalarının</a:t>
            </a:r>
            <a:r>
              <a:rPr lang="en-GB" altLang="tr-TR" sz="2800" dirty="0">
                <a:solidFill>
                  <a:schemeClr val="tx1"/>
                </a:solidFill>
                <a:latin typeface="Calibri" pitchFamily="34" charset="0"/>
                <a:ea typeface="Calibri" pitchFamily="34" charset="0"/>
                <a:cs typeface="Calibri" pitchFamily="34" charset="0"/>
              </a:rPr>
              <a:t> ilk </a:t>
            </a:r>
            <a:r>
              <a:rPr lang="en-GB" altLang="tr-TR" sz="2800" dirty="0" err="1">
                <a:solidFill>
                  <a:schemeClr val="tx1"/>
                </a:solidFill>
                <a:latin typeface="Calibri" pitchFamily="34" charset="0"/>
                <a:ea typeface="Calibri" pitchFamily="34" charset="0"/>
                <a:cs typeface="Calibri" pitchFamily="34" charset="0"/>
              </a:rPr>
              <a:t>basamağı</a:t>
            </a:r>
            <a:r>
              <a:rPr lang="en-GB" altLang="tr-TR" sz="2800" dirty="0">
                <a:solidFill>
                  <a:schemeClr val="tx1"/>
                </a:solidFill>
                <a:latin typeface="Calibri" pitchFamily="34" charset="0"/>
                <a:ea typeface="Calibri" pitchFamily="34" charset="0"/>
                <a:cs typeface="Calibri" pitchFamily="34" charset="0"/>
              </a:rPr>
              <a:t> </a:t>
            </a:r>
            <a:r>
              <a:rPr lang="tr-TR" altLang="tr-TR" sz="2800" dirty="0">
                <a:solidFill>
                  <a:schemeClr val="tx1"/>
                </a:solidFill>
                <a:latin typeface="Calibri" pitchFamily="34" charset="0"/>
                <a:ea typeface="Calibri" pitchFamily="34" charset="0"/>
                <a:cs typeface="Calibri" pitchFamily="34" charset="0"/>
              </a:rPr>
              <a:t>İlk yardımcı</a:t>
            </a:r>
            <a:r>
              <a:rPr lang="en-GB" altLang="tr-TR" sz="2800" dirty="0">
                <a:solidFill>
                  <a:schemeClr val="tx1"/>
                </a:solidFill>
                <a:latin typeface="Calibri" pitchFamily="34" charset="0"/>
                <a:ea typeface="Calibri" pitchFamily="34" charset="0"/>
                <a:cs typeface="Calibri" pitchFamily="34" charset="0"/>
              </a:rPr>
              <a:t> </a:t>
            </a:r>
            <a:r>
              <a:rPr lang="en-GB" altLang="tr-TR" sz="2800" dirty="0" err="1">
                <a:solidFill>
                  <a:schemeClr val="tx1"/>
                </a:solidFill>
                <a:latin typeface="Calibri" pitchFamily="34" charset="0"/>
                <a:ea typeface="Calibri" pitchFamily="34" charset="0"/>
                <a:cs typeface="Calibri" pitchFamily="34" charset="0"/>
              </a:rPr>
              <a:t>ve</a:t>
            </a:r>
            <a:r>
              <a:rPr lang="en-GB" altLang="tr-TR" sz="2800" dirty="0">
                <a:solidFill>
                  <a:schemeClr val="tx1"/>
                </a:solidFill>
                <a:latin typeface="Calibri" pitchFamily="34" charset="0"/>
                <a:ea typeface="Calibri" pitchFamily="34" charset="0"/>
                <a:cs typeface="Calibri" pitchFamily="34" charset="0"/>
              </a:rPr>
              <a:t> </a:t>
            </a:r>
            <a:r>
              <a:rPr lang="en-GB" altLang="tr-TR" sz="2800" dirty="0" err="1">
                <a:solidFill>
                  <a:schemeClr val="tx1"/>
                </a:solidFill>
                <a:latin typeface="Calibri" pitchFamily="34" charset="0"/>
                <a:ea typeface="Calibri" pitchFamily="34" charset="0"/>
                <a:cs typeface="Calibri" pitchFamily="34" charset="0"/>
              </a:rPr>
              <a:t>yaralının</a:t>
            </a:r>
            <a:r>
              <a:rPr lang="en-GB" altLang="tr-TR" sz="2800" dirty="0">
                <a:solidFill>
                  <a:schemeClr val="tx1"/>
                </a:solidFill>
                <a:latin typeface="Calibri" pitchFamily="34" charset="0"/>
                <a:ea typeface="Calibri" pitchFamily="34" charset="0"/>
                <a:cs typeface="Calibri" pitchFamily="34" charset="0"/>
              </a:rPr>
              <a:t> </a:t>
            </a:r>
            <a:r>
              <a:rPr lang="en-GB" altLang="tr-TR" sz="2800" dirty="0" err="1">
                <a:solidFill>
                  <a:schemeClr val="tx1"/>
                </a:solidFill>
                <a:latin typeface="Calibri" pitchFamily="34" charset="0"/>
                <a:ea typeface="Calibri" pitchFamily="34" charset="0"/>
                <a:cs typeface="Calibri" pitchFamily="34" charset="0"/>
              </a:rPr>
              <a:t>güvenliğinin</a:t>
            </a:r>
            <a:r>
              <a:rPr lang="en-GB" altLang="tr-TR" sz="2800" dirty="0">
                <a:solidFill>
                  <a:schemeClr val="tx1"/>
                </a:solidFill>
                <a:latin typeface="Calibri" pitchFamily="34" charset="0"/>
                <a:ea typeface="Calibri" pitchFamily="34" charset="0"/>
                <a:cs typeface="Calibri" pitchFamily="34" charset="0"/>
              </a:rPr>
              <a:t> </a:t>
            </a:r>
            <a:r>
              <a:rPr lang="en-GB" altLang="tr-TR" sz="2800" dirty="0" err="1">
                <a:solidFill>
                  <a:schemeClr val="tx1"/>
                </a:solidFill>
                <a:latin typeface="Calibri" pitchFamily="34" charset="0"/>
                <a:ea typeface="Calibri" pitchFamily="34" charset="0"/>
                <a:cs typeface="Calibri" pitchFamily="34" charset="0"/>
              </a:rPr>
              <a:t>sağlanmasıdır</a:t>
            </a:r>
            <a:r>
              <a:rPr lang="en-GB" altLang="tr-TR" sz="2800" dirty="0">
                <a:solidFill>
                  <a:schemeClr val="tx1"/>
                </a:solidFill>
                <a:latin typeface="Calibri" pitchFamily="34" charset="0"/>
                <a:ea typeface="Calibri" pitchFamily="34" charset="0"/>
                <a:cs typeface="Calibri" pitchFamily="34" charset="0"/>
              </a:rPr>
              <a:t>. </a:t>
            </a:r>
          </a:p>
        </p:txBody>
      </p:sp>
      <p:sp>
        <p:nvSpPr>
          <p:cNvPr id="23555" name="Rectangle 1"/>
          <p:cNvSpPr>
            <a:spLocks noGrp="1" noChangeArrowheads="1"/>
          </p:cNvSpPr>
          <p:nvPr>
            <p:ph type="title"/>
          </p:nvPr>
        </p:nvSpPr>
        <p:spPr>
          <a:xfrm>
            <a:off x="457200" y="457200"/>
            <a:ext cx="8231188" cy="1373188"/>
          </a:xfrm>
        </p:spPr>
        <p:txBody>
          <a:bodyPr lIns="90000" tIns="46800" rIns="90000" bIns="46800" anchor="b"/>
          <a:lstStyle/>
          <a:p>
            <a:pPr eaLnBrk="1" hangingPunct="1">
              <a:buClr>
                <a:srgbClr val="FF33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tr-TR" b="1" dirty="0">
                <a:solidFill>
                  <a:srgbClr val="FF3300"/>
                </a:solidFill>
                <a:latin typeface="Calibri" pitchFamily="34" charset="0"/>
                <a:ea typeface="Calibri" pitchFamily="34" charset="0"/>
                <a:cs typeface="Calibri" pitchFamily="34" charset="0"/>
              </a:rPr>
              <a:t>ÖNCE GÜVENLİK</a:t>
            </a:r>
          </a:p>
        </p:txBody>
      </p:sp>
      <p:sp>
        <p:nvSpPr>
          <p:cNvPr id="23556" name="Slayt Numarası Yer Tutucusu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4000">
                <a:solidFill>
                  <a:schemeClr val="bg1"/>
                </a:solidFill>
                <a:latin typeface="Times New Roman" pitchFamily="18" charset="0"/>
              </a:defRPr>
            </a:lvl1pPr>
            <a:lvl2pPr marL="742950" indent="-285750">
              <a:defRPr sz="4000">
                <a:solidFill>
                  <a:schemeClr val="bg1"/>
                </a:solidFill>
                <a:latin typeface="Times New Roman" pitchFamily="18" charset="0"/>
              </a:defRPr>
            </a:lvl2pPr>
            <a:lvl3pPr marL="1143000" indent="-228600">
              <a:defRPr sz="4000">
                <a:solidFill>
                  <a:schemeClr val="bg1"/>
                </a:solidFill>
                <a:latin typeface="Times New Roman" pitchFamily="18" charset="0"/>
              </a:defRPr>
            </a:lvl3pPr>
            <a:lvl4pPr marL="1600200" indent="-228600">
              <a:defRPr sz="4000">
                <a:solidFill>
                  <a:schemeClr val="bg1"/>
                </a:solidFill>
                <a:latin typeface="Times New Roman" pitchFamily="18" charset="0"/>
              </a:defRPr>
            </a:lvl4pPr>
            <a:lvl5pPr marL="2057400" indent="-228600">
              <a:defRPr sz="4000">
                <a:solidFill>
                  <a:schemeClr val="bg1"/>
                </a:solidFill>
                <a:latin typeface="Times New Roman" pitchFamily="18" charset="0"/>
              </a:defRPr>
            </a:lvl5pPr>
            <a:lvl6pPr marL="2514600" indent="-228600" eaLnBrk="0" fontAlgn="base" hangingPunct="0">
              <a:spcBef>
                <a:spcPct val="0"/>
              </a:spcBef>
              <a:spcAft>
                <a:spcPct val="0"/>
              </a:spcAft>
              <a:defRPr sz="4000">
                <a:solidFill>
                  <a:schemeClr val="bg1"/>
                </a:solidFill>
                <a:latin typeface="Times New Roman" pitchFamily="18" charset="0"/>
              </a:defRPr>
            </a:lvl6pPr>
            <a:lvl7pPr marL="2971800" indent="-228600" eaLnBrk="0" fontAlgn="base" hangingPunct="0">
              <a:spcBef>
                <a:spcPct val="0"/>
              </a:spcBef>
              <a:spcAft>
                <a:spcPct val="0"/>
              </a:spcAft>
              <a:defRPr sz="4000">
                <a:solidFill>
                  <a:schemeClr val="bg1"/>
                </a:solidFill>
                <a:latin typeface="Times New Roman" pitchFamily="18" charset="0"/>
              </a:defRPr>
            </a:lvl7pPr>
            <a:lvl8pPr marL="3429000" indent="-228600" eaLnBrk="0" fontAlgn="base" hangingPunct="0">
              <a:spcBef>
                <a:spcPct val="0"/>
              </a:spcBef>
              <a:spcAft>
                <a:spcPct val="0"/>
              </a:spcAft>
              <a:defRPr sz="4000">
                <a:solidFill>
                  <a:schemeClr val="bg1"/>
                </a:solidFill>
                <a:latin typeface="Times New Roman" pitchFamily="18" charset="0"/>
              </a:defRPr>
            </a:lvl8pPr>
            <a:lvl9pPr marL="3886200" indent="-228600" eaLnBrk="0" fontAlgn="base" hangingPunct="0">
              <a:spcBef>
                <a:spcPct val="0"/>
              </a:spcBef>
              <a:spcAft>
                <a:spcPct val="0"/>
              </a:spcAft>
              <a:defRPr sz="4000">
                <a:solidFill>
                  <a:schemeClr val="bg1"/>
                </a:solidFill>
                <a:latin typeface="Times New Roman" pitchFamily="18" charset="0"/>
              </a:defRPr>
            </a:lvl9pPr>
          </a:lstStyle>
          <a:p>
            <a:fld id="{2C71F34C-5717-447B-98E3-99419080C92F}" type="slidenum">
              <a:rPr lang="tr-TR" altLang="tr-TR" sz="1000" smtClean="0">
                <a:solidFill>
                  <a:schemeClr val="tx2"/>
                </a:solidFill>
              </a:rPr>
              <a:pPr/>
              <a:t>93</a:t>
            </a:fld>
            <a:endParaRPr lang="tr-TR" altLang="tr-TR" sz="1000">
              <a:solidFill>
                <a:schemeClr val="tx2"/>
              </a:solidFill>
            </a:endParaRPr>
          </a:p>
        </p:txBody>
      </p:sp>
    </p:spTree>
    <p:extLst>
      <p:ext uri="{BB962C8B-B14F-4D97-AF65-F5344CB8AC3E}">
        <p14:creationId xmlns:p14="http://schemas.microsoft.com/office/powerpoint/2010/main" val="3148661499"/>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idx="1"/>
          </p:nvPr>
        </p:nvSpPr>
        <p:spPr>
          <a:xfrm>
            <a:off x="827088" y="1905000"/>
            <a:ext cx="7935912" cy="4114800"/>
          </a:xfrm>
        </p:spPr>
        <p:txBody>
          <a:bodyPr lIns="90000" tIns="46800" rIns="90000" bIns="46800"/>
          <a:lstStyle/>
          <a:p>
            <a:pPr eaLnBrk="1" hangingPunct="1">
              <a:spcBef>
                <a:spcPts val="900"/>
              </a:spcBef>
              <a:buClrTx/>
              <a:buFont typeface="Wingdings" pitchFamily="2" charset="2"/>
              <a:buChar char="Ø"/>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tr-TR" sz="2800" dirty="0" err="1">
                <a:solidFill>
                  <a:schemeClr val="tx1"/>
                </a:solidFill>
                <a:latin typeface="Calibri" pitchFamily="34" charset="0"/>
                <a:ea typeface="Calibri" pitchFamily="34" charset="0"/>
                <a:cs typeface="Calibri" pitchFamily="34" charset="0"/>
              </a:rPr>
              <a:t>Hastanın</a:t>
            </a:r>
            <a:r>
              <a:rPr lang="en-GB" altLang="tr-TR" sz="2800" dirty="0">
                <a:solidFill>
                  <a:schemeClr val="tx1"/>
                </a:solidFill>
                <a:latin typeface="Calibri" pitchFamily="34" charset="0"/>
                <a:ea typeface="Calibri" pitchFamily="34" charset="0"/>
                <a:cs typeface="Calibri" pitchFamily="34" charset="0"/>
              </a:rPr>
              <a:t> </a:t>
            </a:r>
            <a:r>
              <a:rPr lang="en-GB" altLang="tr-TR" sz="2800" dirty="0" err="1">
                <a:solidFill>
                  <a:schemeClr val="tx1"/>
                </a:solidFill>
                <a:latin typeface="Calibri" pitchFamily="34" charset="0"/>
                <a:ea typeface="Calibri" pitchFamily="34" charset="0"/>
                <a:cs typeface="Calibri" pitchFamily="34" charset="0"/>
              </a:rPr>
              <a:t>omuzlarından</a:t>
            </a:r>
            <a:r>
              <a:rPr lang="en-GB" altLang="tr-TR" sz="2800" dirty="0">
                <a:solidFill>
                  <a:schemeClr val="tx1"/>
                </a:solidFill>
                <a:latin typeface="Calibri" pitchFamily="34" charset="0"/>
                <a:ea typeface="Calibri" pitchFamily="34" charset="0"/>
                <a:cs typeface="Calibri" pitchFamily="34" charset="0"/>
              </a:rPr>
              <a:t> </a:t>
            </a:r>
            <a:r>
              <a:rPr lang="en-GB" altLang="tr-TR" sz="2800" dirty="0" err="1">
                <a:solidFill>
                  <a:schemeClr val="tx1"/>
                </a:solidFill>
                <a:latin typeface="Calibri" pitchFamily="34" charset="0"/>
                <a:ea typeface="Calibri" pitchFamily="34" charset="0"/>
                <a:cs typeface="Calibri" pitchFamily="34" charset="0"/>
              </a:rPr>
              <a:t>hafifçe</a:t>
            </a:r>
            <a:r>
              <a:rPr lang="en-GB" altLang="tr-TR" sz="2800" dirty="0">
                <a:solidFill>
                  <a:schemeClr val="tx1"/>
                </a:solidFill>
                <a:latin typeface="Calibri" pitchFamily="34" charset="0"/>
                <a:ea typeface="Calibri" pitchFamily="34" charset="0"/>
                <a:cs typeface="Calibri" pitchFamily="34" charset="0"/>
              </a:rPr>
              <a:t> </a:t>
            </a:r>
            <a:r>
              <a:rPr lang="en-GB" altLang="tr-TR" sz="2800" dirty="0" err="1">
                <a:solidFill>
                  <a:schemeClr val="tx1"/>
                </a:solidFill>
                <a:latin typeface="Calibri" pitchFamily="34" charset="0"/>
                <a:ea typeface="Calibri" pitchFamily="34" charset="0"/>
                <a:cs typeface="Calibri" pitchFamily="34" charset="0"/>
              </a:rPr>
              <a:t>sarsarak</a:t>
            </a:r>
            <a:r>
              <a:rPr lang="en-GB" altLang="tr-TR" sz="2800" dirty="0">
                <a:solidFill>
                  <a:schemeClr val="tx1"/>
                </a:solidFill>
                <a:latin typeface="Calibri" pitchFamily="34" charset="0"/>
                <a:ea typeface="Calibri" pitchFamily="34" charset="0"/>
                <a:cs typeface="Calibri" pitchFamily="34" charset="0"/>
              </a:rPr>
              <a:t> (</a:t>
            </a:r>
            <a:r>
              <a:rPr lang="en-GB" altLang="tr-TR" sz="2800" dirty="0" err="1">
                <a:solidFill>
                  <a:schemeClr val="tx1"/>
                </a:solidFill>
                <a:latin typeface="Calibri" pitchFamily="34" charset="0"/>
                <a:ea typeface="Calibri" pitchFamily="34" charset="0"/>
                <a:cs typeface="Calibri" pitchFamily="34" charset="0"/>
              </a:rPr>
              <a:t>başından</a:t>
            </a:r>
            <a:r>
              <a:rPr lang="en-GB" altLang="tr-TR" sz="2800" dirty="0">
                <a:solidFill>
                  <a:schemeClr val="tx1"/>
                </a:solidFill>
                <a:latin typeface="Calibri" pitchFamily="34" charset="0"/>
                <a:ea typeface="Calibri" pitchFamily="34" charset="0"/>
                <a:cs typeface="Calibri" pitchFamily="34" charset="0"/>
              </a:rPr>
              <a:t> </a:t>
            </a:r>
            <a:r>
              <a:rPr lang="en-GB" altLang="tr-TR" sz="2800" dirty="0" err="1">
                <a:solidFill>
                  <a:schemeClr val="tx1"/>
                </a:solidFill>
                <a:latin typeface="Calibri" pitchFamily="34" charset="0"/>
                <a:ea typeface="Calibri" pitchFamily="34" charset="0"/>
                <a:cs typeface="Calibri" pitchFamily="34" charset="0"/>
              </a:rPr>
              <a:t>ve</a:t>
            </a:r>
            <a:r>
              <a:rPr lang="en-GB" altLang="tr-TR" sz="2800" dirty="0">
                <a:solidFill>
                  <a:schemeClr val="tx1"/>
                </a:solidFill>
                <a:latin typeface="Calibri" pitchFamily="34" charset="0"/>
                <a:ea typeface="Calibri" pitchFamily="34" charset="0"/>
                <a:cs typeface="Calibri" pitchFamily="34" charset="0"/>
              </a:rPr>
              <a:t> </a:t>
            </a:r>
            <a:r>
              <a:rPr lang="en-GB" altLang="tr-TR" sz="2800" dirty="0" err="1">
                <a:solidFill>
                  <a:schemeClr val="tx1"/>
                </a:solidFill>
                <a:latin typeface="Calibri" pitchFamily="34" charset="0"/>
                <a:ea typeface="Calibri" pitchFamily="34" charset="0"/>
                <a:cs typeface="Calibri" pitchFamily="34" charset="0"/>
              </a:rPr>
              <a:t>boynundan</a:t>
            </a:r>
            <a:r>
              <a:rPr lang="en-GB" altLang="tr-TR" sz="2800" dirty="0">
                <a:solidFill>
                  <a:schemeClr val="tx1"/>
                </a:solidFill>
                <a:latin typeface="Calibri" pitchFamily="34" charset="0"/>
                <a:ea typeface="Calibri" pitchFamily="34" charset="0"/>
                <a:cs typeface="Calibri" pitchFamily="34" charset="0"/>
              </a:rPr>
              <a:t> </a:t>
            </a:r>
            <a:r>
              <a:rPr lang="en-GB" altLang="tr-TR" sz="2800" dirty="0" err="1">
                <a:solidFill>
                  <a:schemeClr val="tx1"/>
                </a:solidFill>
                <a:latin typeface="Calibri" pitchFamily="34" charset="0"/>
                <a:ea typeface="Calibri" pitchFamily="34" charset="0"/>
                <a:cs typeface="Calibri" pitchFamily="34" charset="0"/>
              </a:rPr>
              <a:t>değil</a:t>
            </a:r>
            <a:r>
              <a:rPr lang="en-GB" altLang="tr-TR" sz="2800" dirty="0">
                <a:solidFill>
                  <a:schemeClr val="tx1"/>
                </a:solidFill>
                <a:latin typeface="Calibri" pitchFamily="34" charset="0"/>
                <a:ea typeface="Calibri" pitchFamily="34" charset="0"/>
                <a:cs typeface="Calibri" pitchFamily="34" charset="0"/>
              </a:rPr>
              <a:t>)       </a:t>
            </a:r>
            <a:endParaRPr lang="tr-TR" altLang="tr-TR" sz="2800" dirty="0">
              <a:solidFill>
                <a:schemeClr val="tx1"/>
              </a:solidFill>
              <a:latin typeface="Calibri" pitchFamily="34" charset="0"/>
              <a:ea typeface="Calibri" pitchFamily="34" charset="0"/>
              <a:cs typeface="Calibri" pitchFamily="34" charset="0"/>
            </a:endParaRPr>
          </a:p>
          <a:p>
            <a:pPr eaLnBrk="1" hangingPunct="1">
              <a:spcBef>
                <a:spcPts val="900"/>
              </a:spcBef>
              <a:buClrTx/>
              <a:buFont typeface="Symbol" pitchFamily="18"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tr-TR" altLang="tr-TR" sz="2800" b="1" dirty="0">
                <a:solidFill>
                  <a:schemeClr val="tx1"/>
                </a:solidFill>
                <a:latin typeface="Calibri" pitchFamily="34" charset="0"/>
                <a:ea typeface="Calibri" pitchFamily="34" charset="0"/>
                <a:cs typeface="Calibri" pitchFamily="34" charset="0"/>
              </a:rPr>
              <a:t>          “</a:t>
            </a:r>
            <a:r>
              <a:rPr lang="en-GB" altLang="tr-TR" sz="4000" b="1" dirty="0">
                <a:solidFill>
                  <a:schemeClr val="tx1"/>
                </a:solidFill>
                <a:latin typeface="Calibri" pitchFamily="34" charset="0"/>
                <a:ea typeface="Calibri" pitchFamily="34" charset="0"/>
                <a:cs typeface="Calibri" pitchFamily="34" charset="0"/>
              </a:rPr>
              <a:t>İYİ MİSİNİZ?’’ </a:t>
            </a:r>
          </a:p>
          <a:p>
            <a:pPr eaLnBrk="1" hangingPunct="1">
              <a:buClrTx/>
              <a:buFont typeface="Wingdings" pitchFamily="2" charset="2"/>
              <a:buChar char="Ø"/>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tr-TR" sz="2800" dirty="0">
                <a:solidFill>
                  <a:schemeClr val="tx1"/>
                </a:solidFill>
                <a:latin typeface="Calibri" pitchFamily="34" charset="0"/>
                <a:ea typeface="Calibri" pitchFamily="34" charset="0"/>
                <a:cs typeface="Calibri" pitchFamily="34" charset="0"/>
              </a:rPr>
              <a:t>Bu </a:t>
            </a:r>
            <a:r>
              <a:rPr lang="en-GB" altLang="tr-TR" sz="2800" dirty="0" err="1">
                <a:solidFill>
                  <a:schemeClr val="tx1"/>
                </a:solidFill>
                <a:latin typeface="Calibri" pitchFamily="34" charset="0"/>
                <a:ea typeface="Calibri" pitchFamily="34" charset="0"/>
                <a:cs typeface="Calibri" pitchFamily="34" charset="0"/>
              </a:rPr>
              <a:t>sorulara</a:t>
            </a:r>
            <a:r>
              <a:rPr lang="en-GB" altLang="tr-TR" sz="2800" dirty="0">
                <a:solidFill>
                  <a:schemeClr val="tx1"/>
                </a:solidFill>
                <a:latin typeface="Calibri" pitchFamily="34" charset="0"/>
                <a:ea typeface="Calibri" pitchFamily="34" charset="0"/>
                <a:cs typeface="Calibri" pitchFamily="34" charset="0"/>
              </a:rPr>
              <a:t> </a:t>
            </a:r>
            <a:r>
              <a:rPr lang="en-GB" altLang="tr-TR" sz="2800" dirty="0" err="1">
                <a:solidFill>
                  <a:schemeClr val="tx1"/>
                </a:solidFill>
                <a:latin typeface="Calibri" pitchFamily="34" charset="0"/>
                <a:ea typeface="Calibri" pitchFamily="34" charset="0"/>
                <a:cs typeface="Calibri" pitchFamily="34" charset="0"/>
              </a:rPr>
              <a:t>alınacak</a:t>
            </a:r>
            <a:r>
              <a:rPr lang="en-GB" altLang="tr-TR" sz="2800" dirty="0">
                <a:solidFill>
                  <a:schemeClr val="tx1"/>
                </a:solidFill>
                <a:latin typeface="Calibri" pitchFamily="34" charset="0"/>
                <a:ea typeface="Calibri" pitchFamily="34" charset="0"/>
                <a:cs typeface="Calibri" pitchFamily="34" charset="0"/>
              </a:rPr>
              <a:t> </a:t>
            </a:r>
            <a:r>
              <a:rPr lang="en-GB" altLang="tr-TR" sz="2800" dirty="0" err="1">
                <a:solidFill>
                  <a:schemeClr val="tx1"/>
                </a:solidFill>
                <a:latin typeface="Calibri" pitchFamily="34" charset="0"/>
                <a:ea typeface="Calibri" pitchFamily="34" charset="0"/>
                <a:cs typeface="Calibri" pitchFamily="34" charset="0"/>
              </a:rPr>
              <a:t>yanıta</a:t>
            </a:r>
            <a:r>
              <a:rPr lang="en-GB" altLang="tr-TR" sz="2800" dirty="0">
                <a:solidFill>
                  <a:schemeClr val="tx1"/>
                </a:solidFill>
                <a:latin typeface="Calibri" pitchFamily="34" charset="0"/>
                <a:ea typeface="Calibri" pitchFamily="34" charset="0"/>
                <a:cs typeface="Calibri" pitchFamily="34" charset="0"/>
              </a:rPr>
              <a:t> </a:t>
            </a:r>
            <a:r>
              <a:rPr lang="en-GB" altLang="tr-TR" sz="2800" dirty="0" err="1">
                <a:solidFill>
                  <a:schemeClr val="tx1"/>
                </a:solidFill>
                <a:latin typeface="Calibri" pitchFamily="34" charset="0"/>
                <a:ea typeface="Calibri" pitchFamily="34" charset="0"/>
                <a:cs typeface="Calibri" pitchFamily="34" charset="0"/>
              </a:rPr>
              <a:t>göre</a:t>
            </a:r>
            <a:r>
              <a:rPr lang="en-GB" altLang="tr-TR" sz="2800" dirty="0">
                <a:solidFill>
                  <a:schemeClr val="tx1"/>
                </a:solidFill>
                <a:latin typeface="Calibri" pitchFamily="34" charset="0"/>
                <a:ea typeface="Calibri" pitchFamily="34" charset="0"/>
                <a:cs typeface="Calibri" pitchFamily="34" charset="0"/>
              </a:rPr>
              <a:t> </a:t>
            </a:r>
            <a:r>
              <a:rPr lang="en-GB" altLang="tr-TR" sz="2800" dirty="0" err="1">
                <a:solidFill>
                  <a:schemeClr val="tx1"/>
                </a:solidFill>
                <a:latin typeface="Calibri" pitchFamily="34" charset="0"/>
                <a:ea typeface="Calibri" pitchFamily="34" charset="0"/>
                <a:cs typeface="Calibri" pitchFamily="34" charset="0"/>
              </a:rPr>
              <a:t>bir</a:t>
            </a:r>
            <a:r>
              <a:rPr lang="en-GB" altLang="tr-TR" sz="2800" dirty="0">
                <a:solidFill>
                  <a:schemeClr val="tx1"/>
                </a:solidFill>
                <a:latin typeface="Calibri" pitchFamily="34" charset="0"/>
                <a:ea typeface="Calibri" pitchFamily="34" charset="0"/>
                <a:cs typeface="Calibri" pitchFamily="34" charset="0"/>
              </a:rPr>
              <a:t> </a:t>
            </a:r>
            <a:r>
              <a:rPr lang="en-GB" altLang="tr-TR" sz="2800" dirty="0" err="1">
                <a:solidFill>
                  <a:schemeClr val="tx1"/>
                </a:solidFill>
                <a:latin typeface="Calibri" pitchFamily="34" charset="0"/>
                <a:ea typeface="Calibri" pitchFamily="34" charset="0"/>
                <a:cs typeface="Calibri" pitchFamily="34" charset="0"/>
              </a:rPr>
              <a:t>sonraki</a:t>
            </a:r>
            <a:r>
              <a:rPr lang="en-GB" altLang="tr-TR" sz="2800" dirty="0">
                <a:solidFill>
                  <a:schemeClr val="tx1"/>
                </a:solidFill>
                <a:latin typeface="Calibri" pitchFamily="34" charset="0"/>
                <a:ea typeface="Calibri" pitchFamily="34" charset="0"/>
                <a:cs typeface="Calibri" pitchFamily="34" charset="0"/>
              </a:rPr>
              <a:t> </a:t>
            </a:r>
            <a:r>
              <a:rPr lang="en-GB" altLang="tr-TR" sz="2800" dirty="0" err="1">
                <a:solidFill>
                  <a:schemeClr val="tx1"/>
                </a:solidFill>
                <a:latin typeface="Calibri" pitchFamily="34" charset="0"/>
                <a:ea typeface="Calibri" pitchFamily="34" charset="0"/>
                <a:cs typeface="Calibri" pitchFamily="34" charset="0"/>
              </a:rPr>
              <a:t>basamağa</a:t>
            </a:r>
            <a:r>
              <a:rPr lang="en-GB" altLang="tr-TR" sz="2800" dirty="0">
                <a:solidFill>
                  <a:schemeClr val="tx1"/>
                </a:solidFill>
                <a:latin typeface="Calibri" pitchFamily="34" charset="0"/>
                <a:ea typeface="Calibri" pitchFamily="34" charset="0"/>
                <a:cs typeface="Calibri" pitchFamily="34" charset="0"/>
              </a:rPr>
              <a:t> </a:t>
            </a:r>
            <a:r>
              <a:rPr lang="en-GB" altLang="tr-TR" sz="2800" dirty="0" err="1">
                <a:solidFill>
                  <a:schemeClr val="tx1"/>
                </a:solidFill>
                <a:latin typeface="Calibri" pitchFamily="34" charset="0"/>
                <a:ea typeface="Calibri" pitchFamily="34" charset="0"/>
                <a:cs typeface="Calibri" pitchFamily="34" charset="0"/>
              </a:rPr>
              <a:t>geçilir</a:t>
            </a:r>
            <a:r>
              <a:rPr lang="en-GB" altLang="tr-TR" sz="2800" dirty="0">
                <a:solidFill>
                  <a:schemeClr val="tx1"/>
                </a:solidFill>
                <a:latin typeface="Calibri" pitchFamily="34" charset="0"/>
                <a:ea typeface="Calibri" pitchFamily="34" charset="0"/>
                <a:cs typeface="Calibri" pitchFamily="34" charset="0"/>
              </a:rPr>
              <a:t>.</a:t>
            </a:r>
          </a:p>
          <a:p>
            <a:pPr eaLnBrk="1" hangingPunct="1">
              <a:buClrTx/>
              <a:buFont typeface="Symbol" pitchFamily="18"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tr-TR" sz="2800" dirty="0">
              <a:solidFill>
                <a:schemeClr val="tx1"/>
              </a:solidFill>
              <a:latin typeface="Calibri" pitchFamily="34" charset="0"/>
              <a:ea typeface="Calibri" pitchFamily="34" charset="0"/>
              <a:cs typeface="Calibri" pitchFamily="34" charset="0"/>
            </a:endParaRPr>
          </a:p>
        </p:txBody>
      </p:sp>
      <p:sp>
        <p:nvSpPr>
          <p:cNvPr id="24579" name="Rectangle 1"/>
          <p:cNvSpPr>
            <a:spLocks noGrp="1" noChangeArrowheads="1"/>
          </p:cNvSpPr>
          <p:nvPr>
            <p:ph type="title"/>
          </p:nvPr>
        </p:nvSpPr>
        <p:spPr>
          <a:xfrm>
            <a:off x="457200" y="457200"/>
            <a:ext cx="8231188" cy="1373188"/>
          </a:xfrm>
        </p:spPr>
        <p:txBody>
          <a:bodyPr lIns="90000" tIns="46800" rIns="90000" bIns="46800" anchor="b"/>
          <a:lstStyle/>
          <a:p>
            <a:pPr eaLnBrk="1" hangingPunct="1">
              <a:buClr>
                <a:srgbClr val="FF33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tr-TR" b="1" dirty="0">
                <a:solidFill>
                  <a:srgbClr val="FF3300"/>
                </a:solidFill>
                <a:latin typeface="Calibri" pitchFamily="34" charset="0"/>
                <a:ea typeface="Calibri" pitchFamily="34" charset="0"/>
                <a:cs typeface="Calibri" pitchFamily="34" charset="0"/>
              </a:rPr>
              <a:t>BİLİNÇ KONTROLÜ:</a:t>
            </a:r>
          </a:p>
        </p:txBody>
      </p:sp>
      <p:sp>
        <p:nvSpPr>
          <p:cNvPr id="24580" name="Slayt Numarası Yer Tutucusu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4000">
                <a:solidFill>
                  <a:schemeClr val="bg1"/>
                </a:solidFill>
                <a:latin typeface="Times New Roman" pitchFamily="18" charset="0"/>
              </a:defRPr>
            </a:lvl1pPr>
            <a:lvl2pPr marL="742950" indent="-285750">
              <a:defRPr sz="4000">
                <a:solidFill>
                  <a:schemeClr val="bg1"/>
                </a:solidFill>
                <a:latin typeface="Times New Roman" pitchFamily="18" charset="0"/>
              </a:defRPr>
            </a:lvl2pPr>
            <a:lvl3pPr marL="1143000" indent="-228600">
              <a:defRPr sz="4000">
                <a:solidFill>
                  <a:schemeClr val="bg1"/>
                </a:solidFill>
                <a:latin typeface="Times New Roman" pitchFamily="18" charset="0"/>
              </a:defRPr>
            </a:lvl3pPr>
            <a:lvl4pPr marL="1600200" indent="-228600">
              <a:defRPr sz="4000">
                <a:solidFill>
                  <a:schemeClr val="bg1"/>
                </a:solidFill>
                <a:latin typeface="Times New Roman" pitchFamily="18" charset="0"/>
              </a:defRPr>
            </a:lvl4pPr>
            <a:lvl5pPr marL="2057400" indent="-228600">
              <a:defRPr sz="4000">
                <a:solidFill>
                  <a:schemeClr val="bg1"/>
                </a:solidFill>
                <a:latin typeface="Times New Roman" pitchFamily="18" charset="0"/>
              </a:defRPr>
            </a:lvl5pPr>
            <a:lvl6pPr marL="2514600" indent="-228600" eaLnBrk="0" fontAlgn="base" hangingPunct="0">
              <a:spcBef>
                <a:spcPct val="0"/>
              </a:spcBef>
              <a:spcAft>
                <a:spcPct val="0"/>
              </a:spcAft>
              <a:defRPr sz="4000">
                <a:solidFill>
                  <a:schemeClr val="bg1"/>
                </a:solidFill>
                <a:latin typeface="Times New Roman" pitchFamily="18" charset="0"/>
              </a:defRPr>
            </a:lvl6pPr>
            <a:lvl7pPr marL="2971800" indent="-228600" eaLnBrk="0" fontAlgn="base" hangingPunct="0">
              <a:spcBef>
                <a:spcPct val="0"/>
              </a:spcBef>
              <a:spcAft>
                <a:spcPct val="0"/>
              </a:spcAft>
              <a:defRPr sz="4000">
                <a:solidFill>
                  <a:schemeClr val="bg1"/>
                </a:solidFill>
                <a:latin typeface="Times New Roman" pitchFamily="18" charset="0"/>
              </a:defRPr>
            </a:lvl7pPr>
            <a:lvl8pPr marL="3429000" indent="-228600" eaLnBrk="0" fontAlgn="base" hangingPunct="0">
              <a:spcBef>
                <a:spcPct val="0"/>
              </a:spcBef>
              <a:spcAft>
                <a:spcPct val="0"/>
              </a:spcAft>
              <a:defRPr sz="4000">
                <a:solidFill>
                  <a:schemeClr val="bg1"/>
                </a:solidFill>
                <a:latin typeface="Times New Roman" pitchFamily="18" charset="0"/>
              </a:defRPr>
            </a:lvl8pPr>
            <a:lvl9pPr marL="3886200" indent="-228600" eaLnBrk="0" fontAlgn="base" hangingPunct="0">
              <a:spcBef>
                <a:spcPct val="0"/>
              </a:spcBef>
              <a:spcAft>
                <a:spcPct val="0"/>
              </a:spcAft>
              <a:defRPr sz="4000">
                <a:solidFill>
                  <a:schemeClr val="bg1"/>
                </a:solidFill>
                <a:latin typeface="Times New Roman" pitchFamily="18" charset="0"/>
              </a:defRPr>
            </a:lvl9pPr>
          </a:lstStyle>
          <a:p>
            <a:fld id="{46095D19-D98B-4F70-ACAB-0B02BC179CC0}" type="slidenum">
              <a:rPr lang="tr-TR" altLang="tr-TR" sz="1000" smtClean="0">
                <a:solidFill>
                  <a:schemeClr val="tx2"/>
                </a:solidFill>
              </a:rPr>
              <a:pPr/>
              <a:t>94</a:t>
            </a:fld>
            <a:endParaRPr lang="tr-TR" altLang="tr-TR" sz="1000">
              <a:solidFill>
                <a:schemeClr val="tx2"/>
              </a:solidFill>
            </a:endParaRPr>
          </a:p>
        </p:txBody>
      </p:sp>
    </p:spTree>
    <p:extLst>
      <p:ext uri="{BB962C8B-B14F-4D97-AF65-F5344CB8AC3E}">
        <p14:creationId xmlns:p14="http://schemas.microsoft.com/office/powerpoint/2010/main" val="130652800"/>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28625" y="428625"/>
            <a:ext cx="8715375" cy="1571625"/>
          </a:xfrm>
        </p:spPr>
        <p:txBody>
          <a:bodyPr/>
          <a:lstStyle/>
          <a:p>
            <a:pPr algn="ctr" eaLnBrk="1" hangingPunct="1"/>
            <a:r>
              <a:rPr lang="tr-TR" altLang="tr-TR" sz="3200" b="1">
                <a:solidFill>
                  <a:srgbClr val="CC0000"/>
                </a:solidFill>
                <a:latin typeface="Arial" charset="0"/>
              </a:rPr>
              <a:t>YETİŞKİNLERDE </a:t>
            </a:r>
            <a:br>
              <a:rPr lang="tr-TR" altLang="tr-TR" sz="3200" b="1">
                <a:solidFill>
                  <a:srgbClr val="CC0000"/>
                </a:solidFill>
                <a:latin typeface="Arial" charset="0"/>
              </a:rPr>
            </a:br>
            <a:r>
              <a:rPr lang="tr-TR" altLang="tr-TR" sz="3200" b="1">
                <a:solidFill>
                  <a:srgbClr val="CC0000"/>
                </a:solidFill>
                <a:latin typeface="Arial" charset="0"/>
              </a:rPr>
              <a:t>TEMEL YAŞAM DESTEĞİ</a:t>
            </a:r>
            <a:br>
              <a:rPr lang="tr-TR" altLang="tr-TR" sz="3200" b="1">
                <a:solidFill>
                  <a:srgbClr val="CC0000"/>
                </a:solidFill>
                <a:latin typeface="Arial" charset="0"/>
              </a:rPr>
            </a:br>
            <a:r>
              <a:rPr lang="tr-TR" altLang="tr-TR" sz="3200" b="1">
                <a:solidFill>
                  <a:srgbClr val="CC0000"/>
                </a:solidFill>
                <a:latin typeface="Arial" charset="0"/>
              </a:rPr>
              <a:t>(8 yaş üstü)</a:t>
            </a:r>
          </a:p>
        </p:txBody>
      </p:sp>
      <p:sp>
        <p:nvSpPr>
          <p:cNvPr id="6147" name="Rectangle 3"/>
          <p:cNvSpPr>
            <a:spLocks noGrp="1" noChangeArrowheads="1"/>
          </p:cNvSpPr>
          <p:nvPr>
            <p:ph type="body" sz="half" idx="1"/>
          </p:nvPr>
        </p:nvSpPr>
        <p:spPr>
          <a:xfrm>
            <a:off x="827088" y="2060575"/>
            <a:ext cx="6673850" cy="4530725"/>
          </a:xfrm>
        </p:spPr>
        <p:txBody>
          <a:bodyPr/>
          <a:lstStyle/>
          <a:p>
            <a:pPr eaLnBrk="1" fontAlgn="ctr" hangingPunct="1">
              <a:spcBef>
                <a:spcPct val="0"/>
              </a:spcBef>
              <a:buClrTx/>
              <a:buFontTx/>
              <a:buNone/>
            </a:pPr>
            <a:endParaRPr lang="tr-TR" altLang="tr-TR" sz="2400" b="1">
              <a:latin typeface="Arial" charset="0"/>
            </a:endParaRPr>
          </a:p>
          <a:p>
            <a:pPr eaLnBrk="1" fontAlgn="ctr" hangingPunct="1">
              <a:spcBef>
                <a:spcPct val="0"/>
              </a:spcBef>
              <a:buClrTx/>
              <a:buFontTx/>
              <a:buNone/>
            </a:pPr>
            <a:r>
              <a:rPr lang="en-US" altLang="tr-TR" sz="2400" b="1">
                <a:latin typeface="Arial" charset="0"/>
              </a:rPr>
              <a:t>1</a:t>
            </a:r>
            <a:r>
              <a:rPr lang="tr-TR" altLang="tr-TR" sz="2400" b="1">
                <a:latin typeface="Arial" charset="0"/>
              </a:rPr>
              <a:t>. </a:t>
            </a:r>
            <a:r>
              <a:rPr lang="en-US" altLang="tr-TR" sz="2400" b="1">
                <a:latin typeface="Arial" charset="0"/>
              </a:rPr>
              <a:t>Kendi</a:t>
            </a:r>
            <a:r>
              <a:rPr lang="tr-TR" altLang="tr-TR" sz="2400" b="1">
                <a:latin typeface="Arial" charset="0"/>
              </a:rPr>
              <a:t>mizin</a:t>
            </a:r>
            <a:r>
              <a:rPr lang="en-US" altLang="tr-TR" sz="2400" b="1">
                <a:latin typeface="Arial" charset="0"/>
              </a:rPr>
              <a:t> ve hasta/yaral</a:t>
            </a:r>
            <a:r>
              <a:rPr lang="tr-TR" altLang="tr-TR" sz="2400" b="1">
                <a:latin typeface="Arial" charset="0"/>
              </a:rPr>
              <a:t>ının</a:t>
            </a:r>
            <a:r>
              <a:rPr lang="en-US" altLang="tr-TR" sz="2400" b="1">
                <a:latin typeface="Arial" charset="0"/>
              </a:rPr>
              <a:t> güven</a:t>
            </a:r>
            <a:r>
              <a:rPr lang="tr-TR" altLang="tr-TR" sz="2400" b="1">
                <a:latin typeface="Arial" charset="0"/>
              </a:rPr>
              <a:t>liği sağlanır,</a:t>
            </a:r>
          </a:p>
          <a:p>
            <a:pPr eaLnBrk="1" fontAlgn="ctr" hangingPunct="1">
              <a:spcBef>
                <a:spcPct val="0"/>
              </a:spcBef>
              <a:buClrTx/>
              <a:buFontTx/>
              <a:buNone/>
            </a:pPr>
            <a:endParaRPr lang="en-US" altLang="tr-TR" sz="2400" b="1">
              <a:latin typeface="Arial" charset="0"/>
            </a:endParaRPr>
          </a:p>
          <a:p>
            <a:pPr eaLnBrk="1" fontAlgn="ctr" hangingPunct="1">
              <a:spcBef>
                <a:spcPct val="0"/>
              </a:spcBef>
              <a:buClrTx/>
              <a:buFontTx/>
              <a:buNone/>
            </a:pPr>
            <a:r>
              <a:rPr lang="en-US" altLang="tr-TR" sz="2400" b="1">
                <a:latin typeface="Arial" charset="0"/>
              </a:rPr>
              <a:t>2</a:t>
            </a:r>
            <a:r>
              <a:rPr lang="tr-TR" altLang="tr-TR" sz="2400" b="1">
                <a:latin typeface="Arial" charset="0"/>
              </a:rPr>
              <a:t>. </a:t>
            </a:r>
            <a:r>
              <a:rPr lang="en-US" altLang="tr-TR" sz="2400" b="1">
                <a:latin typeface="Arial" charset="0"/>
              </a:rPr>
              <a:t>Hasta/yaralının omuzlarına hafif</a:t>
            </a:r>
            <a:r>
              <a:rPr lang="tr-TR" altLang="tr-TR" sz="2400" b="1">
                <a:latin typeface="Arial" charset="0"/>
              </a:rPr>
              <a:t>ç</a:t>
            </a:r>
            <a:r>
              <a:rPr lang="en-US" altLang="tr-TR" sz="2400" b="1">
                <a:latin typeface="Arial" charset="0"/>
              </a:rPr>
              <a:t>e doku</a:t>
            </a:r>
            <a:r>
              <a:rPr lang="tr-TR" altLang="tr-TR" sz="2400" b="1">
                <a:latin typeface="Arial" charset="0"/>
              </a:rPr>
              <a:t>nup, “</a:t>
            </a:r>
            <a:r>
              <a:rPr lang="en-US" altLang="tr-TR" sz="2400" b="1">
                <a:latin typeface="Arial" charset="0"/>
              </a:rPr>
              <a:t>iyi misiniz?</a:t>
            </a:r>
            <a:r>
              <a:rPr lang="tr-TR" altLang="tr-TR" sz="2400" b="1">
                <a:latin typeface="Arial" charset="0"/>
              </a:rPr>
              <a:t>” </a:t>
            </a:r>
            <a:r>
              <a:rPr lang="en-US" altLang="tr-TR" sz="2400" b="1">
                <a:latin typeface="Arial" charset="0"/>
              </a:rPr>
              <a:t>diye sorarak bilin</a:t>
            </a:r>
            <a:r>
              <a:rPr lang="tr-TR" altLang="tr-TR" sz="2400" b="1">
                <a:latin typeface="Arial" charset="0"/>
              </a:rPr>
              <a:t>ç</a:t>
            </a:r>
            <a:r>
              <a:rPr lang="en-US" altLang="tr-TR" sz="2400" b="1">
                <a:latin typeface="Arial" charset="0"/>
              </a:rPr>
              <a:t> kontrol e</a:t>
            </a:r>
            <a:r>
              <a:rPr lang="tr-TR" altLang="tr-TR" sz="2400" b="1">
                <a:latin typeface="Arial" charset="0"/>
              </a:rPr>
              <a:t>dilir,</a:t>
            </a:r>
          </a:p>
          <a:p>
            <a:pPr eaLnBrk="1" fontAlgn="ctr" hangingPunct="1">
              <a:spcBef>
                <a:spcPct val="0"/>
              </a:spcBef>
              <a:buClrTx/>
              <a:buFontTx/>
              <a:buNone/>
            </a:pPr>
            <a:endParaRPr lang="en-US" altLang="tr-TR" sz="2400" b="1">
              <a:latin typeface="Arial" charset="0"/>
            </a:endParaRPr>
          </a:p>
          <a:p>
            <a:pPr eaLnBrk="1" fontAlgn="ctr" hangingPunct="1">
              <a:spcBef>
                <a:spcPct val="0"/>
              </a:spcBef>
              <a:buClrTx/>
              <a:buFontTx/>
              <a:buNone/>
            </a:pPr>
            <a:r>
              <a:rPr lang="en-US" altLang="tr-TR" sz="2400" b="1">
                <a:latin typeface="Arial" charset="0"/>
              </a:rPr>
              <a:t>3</a:t>
            </a:r>
            <a:r>
              <a:rPr lang="tr-TR" altLang="tr-TR" sz="2400" b="1">
                <a:latin typeface="Arial" charset="0"/>
              </a:rPr>
              <a:t>. </a:t>
            </a:r>
            <a:r>
              <a:rPr lang="en-US" altLang="tr-TR" sz="2400" b="1">
                <a:latin typeface="Arial" charset="0"/>
              </a:rPr>
              <a:t>Eğer bilinci yok</a:t>
            </a:r>
            <a:r>
              <a:rPr lang="tr-TR" altLang="tr-TR" sz="2400" b="1">
                <a:latin typeface="Arial" charset="0"/>
              </a:rPr>
              <a:t>sa</a:t>
            </a:r>
            <a:r>
              <a:rPr lang="en-US" altLang="tr-TR" sz="2400" b="1">
                <a:latin typeface="Arial" charset="0"/>
              </a:rPr>
              <a:t>;</a:t>
            </a:r>
            <a:r>
              <a:rPr lang="tr-TR" altLang="tr-TR" sz="2400" b="1">
                <a:latin typeface="Arial" charset="0"/>
              </a:rPr>
              <a:t> Çevreden yüksek sesle yardım çağrılır; 112 aratılır; </a:t>
            </a:r>
          </a:p>
          <a:p>
            <a:pPr eaLnBrk="1" fontAlgn="ctr" hangingPunct="1">
              <a:spcBef>
                <a:spcPct val="0"/>
              </a:spcBef>
              <a:buClrTx/>
              <a:buFontTx/>
              <a:buNone/>
            </a:pPr>
            <a:endParaRPr lang="en-US" altLang="tr-TR" sz="2400" b="1">
              <a:latin typeface="Arial" charset="0"/>
            </a:endParaRPr>
          </a:p>
          <a:p>
            <a:pPr eaLnBrk="1" hangingPunct="1">
              <a:buClr>
                <a:srgbClr val="00FFFF"/>
              </a:buClr>
              <a:buFontTx/>
              <a:buNone/>
            </a:pPr>
            <a:endParaRPr lang="tr-TR" altLang="tr-TR" sz="2400" b="1">
              <a:latin typeface="Arial" charset="0"/>
            </a:endParaRPr>
          </a:p>
          <a:p>
            <a:pPr eaLnBrk="1" hangingPunct="1">
              <a:buFont typeface="Wingdings" pitchFamily="2" charset="2"/>
              <a:buNone/>
            </a:pPr>
            <a:endParaRPr lang="tr-TR" altLang="tr-TR" sz="2400" b="1">
              <a:latin typeface="Arial" charset="0"/>
            </a:endParaRPr>
          </a:p>
          <a:p>
            <a:pPr eaLnBrk="1" fontAlgn="ctr" hangingPunct="1">
              <a:spcBef>
                <a:spcPct val="0"/>
              </a:spcBef>
              <a:buClrTx/>
              <a:buFontTx/>
              <a:buNone/>
            </a:pPr>
            <a:endParaRPr lang="tr-TR" altLang="tr-TR" sz="2400" b="1">
              <a:latin typeface="Arial" charset="0"/>
            </a:endParaRPr>
          </a:p>
        </p:txBody>
      </p:sp>
      <p:pic>
        <p:nvPicPr>
          <p:cNvPr id="6148" name="Picture 4" descr="C:\Documents and Settings\ozge.akdag\Desktop\İlk Yardım Eğitimci Eğitimi\ilk yardım fotoğrafları\ER1_29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9438" y="2786063"/>
            <a:ext cx="1952625" cy="17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95</a:t>
            </a:fld>
            <a:endParaRPr lang="tr-TR"/>
          </a:p>
        </p:txBody>
      </p:sp>
    </p:spTree>
    <p:extLst>
      <p:ext uri="{BB962C8B-B14F-4D97-AF65-F5344CB8AC3E}">
        <p14:creationId xmlns:p14="http://schemas.microsoft.com/office/powerpoint/2010/main" val="2104188940"/>
      </p:ext>
    </p:extLst>
  </p:cSld>
  <p:clrMapOvr>
    <a:masterClrMapping/>
  </p:clrMapOvr>
  <p:transition>
    <p:random/>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4213" y="908050"/>
            <a:ext cx="7689850" cy="812800"/>
          </a:xfrm>
        </p:spPr>
        <p:txBody>
          <a:bodyPr>
            <a:normAutofit fontScale="90000"/>
          </a:bodyPr>
          <a:lstStyle/>
          <a:p>
            <a:pPr algn="ctr" eaLnBrk="1" hangingPunct="1"/>
            <a:r>
              <a:rPr lang="tr-TR" altLang="tr-TR" sz="3200" b="1">
                <a:solidFill>
                  <a:srgbClr val="CC0000"/>
                </a:solidFill>
                <a:latin typeface="Arial" charset="0"/>
              </a:rPr>
              <a:t>YETİŞKİNLERDE </a:t>
            </a:r>
            <a:br>
              <a:rPr lang="tr-TR" altLang="tr-TR" sz="3200" b="1">
                <a:solidFill>
                  <a:srgbClr val="CC0000"/>
                </a:solidFill>
                <a:latin typeface="Arial" charset="0"/>
              </a:rPr>
            </a:br>
            <a:r>
              <a:rPr lang="tr-TR" altLang="tr-TR" sz="3200" b="1">
                <a:solidFill>
                  <a:srgbClr val="CC0000"/>
                </a:solidFill>
                <a:latin typeface="Arial" charset="0"/>
              </a:rPr>
              <a:t>TEMEL YAŞAM DESTEĞİ</a:t>
            </a:r>
          </a:p>
        </p:txBody>
      </p:sp>
      <p:sp>
        <p:nvSpPr>
          <p:cNvPr id="7171" name="Rectangle 3"/>
          <p:cNvSpPr>
            <a:spLocks noGrp="1" noChangeArrowheads="1"/>
          </p:cNvSpPr>
          <p:nvPr>
            <p:ph type="body" sz="half" idx="1"/>
          </p:nvPr>
        </p:nvSpPr>
        <p:spPr>
          <a:xfrm>
            <a:off x="857250" y="2071688"/>
            <a:ext cx="5643563" cy="3786187"/>
          </a:xfrm>
        </p:spPr>
        <p:txBody>
          <a:bodyPr/>
          <a:lstStyle/>
          <a:p>
            <a:pPr eaLnBrk="1" fontAlgn="ctr" hangingPunct="1">
              <a:spcBef>
                <a:spcPct val="0"/>
              </a:spcBef>
              <a:buClrTx/>
              <a:buFontTx/>
              <a:buNone/>
            </a:pPr>
            <a:endParaRPr lang="en-US" altLang="tr-TR" sz="2400" b="1">
              <a:latin typeface="Arial" charset="0"/>
            </a:endParaRPr>
          </a:p>
          <a:p>
            <a:pPr eaLnBrk="1" fontAlgn="ctr" hangingPunct="1">
              <a:spcBef>
                <a:spcPct val="0"/>
              </a:spcBef>
              <a:buClrTx/>
              <a:buFontTx/>
              <a:buNone/>
            </a:pPr>
            <a:r>
              <a:rPr lang="en-US" altLang="tr-TR" sz="2400" b="1">
                <a:latin typeface="Arial" charset="0"/>
              </a:rPr>
              <a:t>4</a:t>
            </a:r>
            <a:r>
              <a:rPr lang="tr-TR" altLang="tr-TR" sz="2400" b="1">
                <a:latin typeface="Arial" charset="0"/>
              </a:rPr>
              <a:t>. </a:t>
            </a:r>
            <a:r>
              <a:rPr lang="en-US" altLang="tr-TR" sz="2400" b="1">
                <a:latin typeface="Arial" charset="0"/>
              </a:rPr>
              <a:t>Hasta/yaralı sert bir zemin üzerine yatır</a:t>
            </a:r>
            <a:r>
              <a:rPr lang="tr-TR" altLang="tr-TR" sz="2400" b="1">
                <a:latin typeface="Arial" charset="0"/>
              </a:rPr>
              <a:t>ılır,</a:t>
            </a:r>
          </a:p>
          <a:p>
            <a:pPr eaLnBrk="1" fontAlgn="ctr" hangingPunct="1">
              <a:spcBef>
                <a:spcPct val="0"/>
              </a:spcBef>
              <a:buClrTx/>
              <a:buFontTx/>
              <a:buNone/>
            </a:pPr>
            <a:endParaRPr lang="tr-TR" altLang="tr-TR" sz="2400" b="1">
              <a:latin typeface="Arial" charset="0"/>
            </a:endParaRPr>
          </a:p>
          <a:p>
            <a:pPr eaLnBrk="1" fontAlgn="ctr" hangingPunct="1">
              <a:spcBef>
                <a:spcPct val="0"/>
              </a:spcBef>
              <a:buClrTx/>
              <a:buFontTx/>
              <a:buNone/>
            </a:pPr>
            <a:r>
              <a:rPr lang="en-US" altLang="tr-TR" sz="2400" b="1">
                <a:latin typeface="Arial" charset="0"/>
              </a:rPr>
              <a:t>5</a:t>
            </a:r>
            <a:r>
              <a:rPr lang="tr-TR" altLang="tr-TR" sz="2400" b="1">
                <a:latin typeface="Arial" charset="0"/>
              </a:rPr>
              <a:t>. </a:t>
            </a:r>
            <a:r>
              <a:rPr lang="en-US" altLang="tr-TR" sz="2400" b="1">
                <a:latin typeface="Arial" charset="0"/>
              </a:rPr>
              <a:t>Hasta/yaralının yanına diz çök</a:t>
            </a:r>
            <a:r>
              <a:rPr lang="tr-TR" altLang="tr-TR" sz="2400" b="1">
                <a:latin typeface="Arial" charset="0"/>
              </a:rPr>
              <a:t>ülür,</a:t>
            </a:r>
          </a:p>
          <a:p>
            <a:pPr eaLnBrk="1" fontAlgn="ctr" hangingPunct="1">
              <a:spcBef>
                <a:spcPct val="0"/>
              </a:spcBef>
              <a:buClrTx/>
              <a:buFontTx/>
              <a:buNone/>
            </a:pPr>
            <a:endParaRPr lang="en-US" altLang="tr-TR" sz="2400" b="1">
              <a:latin typeface="Arial" charset="0"/>
            </a:endParaRPr>
          </a:p>
          <a:p>
            <a:pPr eaLnBrk="1" fontAlgn="ctr" hangingPunct="1">
              <a:spcBef>
                <a:spcPct val="0"/>
              </a:spcBef>
              <a:buClrTx/>
              <a:buFontTx/>
              <a:buNone/>
            </a:pPr>
            <a:r>
              <a:rPr lang="en-US" altLang="tr-TR" sz="2400" b="1">
                <a:latin typeface="Arial" charset="0"/>
              </a:rPr>
              <a:t>6</a:t>
            </a:r>
            <a:r>
              <a:rPr lang="tr-TR" altLang="tr-TR" sz="2400" b="1">
                <a:latin typeface="Arial" charset="0"/>
              </a:rPr>
              <a:t>. Hasta/yaralının boynunu ve göğsünü saran giysiler açılır,</a:t>
            </a:r>
            <a:endParaRPr lang="en-US" altLang="tr-TR" sz="2400" b="1">
              <a:latin typeface="Arial" charset="0"/>
            </a:endParaRPr>
          </a:p>
          <a:p>
            <a:pPr eaLnBrk="1" fontAlgn="ctr" hangingPunct="1">
              <a:spcBef>
                <a:spcPct val="0"/>
              </a:spcBef>
              <a:buClrTx/>
              <a:buFontTx/>
              <a:buNone/>
            </a:pPr>
            <a:endParaRPr lang="tr-TR" altLang="tr-TR" sz="2400" b="1">
              <a:latin typeface="Arial" charset="0"/>
            </a:endParaRPr>
          </a:p>
        </p:txBody>
      </p:sp>
      <p:pic>
        <p:nvPicPr>
          <p:cNvPr id="7172" name="Picture 4" descr="C:\Documents and Settings\ozge.akdag\Desktop\İlk Yardım Eğitimci Eğitimi\ilk yardım fotoğrafları\ER1_29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250" y="1785938"/>
            <a:ext cx="2571750"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96</a:t>
            </a:fld>
            <a:endParaRPr lang="tr-TR"/>
          </a:p>
        </p:txBody>
      </p:sp>
    </p:spTree>
    <p:extLst>
      <p:ext uri="{BB962C8B-B14F-4D97-AF65-F5344CB8AC3E}">
        <p14:creationId xmlns:p14="http://schemas.microsoft.com/office/powerpoint/2010/main" val="2004952858"/>
      </p:ext>
    </p:extLst>
  </p:cSld>
  <p:clrMapOvr>
    <a:masterClrMapping/>
  </p:clrMapOvr>
  <p:transition>
    <p:random/>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sz="half" idx="1"/>
          </p:nvPr>
        </p:nvSpPr>
        <p:spPr>
          <a:xfrm>
            <a:off x="714375" y="1714500"/>
            <a:ext cx="8286750" cy="4857750"/>
          </a:xfrm>
        </p:spPr>
        <p:txBody>
          <a:bodyPr/>
          <a:lstStyle/>
          <a:p>
            <a:pPr eaLnBrk="1" fontAlgn="ctr" hangingPunct="1">
              <a:spcBef>
                <a:spcPct val="0"/>
              </a:spcBef>
              <a:buClrTx/>
              <a:buFontTx/>
              <a:buNone/>
            </a:pPr>
            <a:endParaRPr lang="tr-TR" altLang="tr-TR" sz="2400" dirty="0">
              <a:latin typeface="Arial" charset="0"/>
            </a:endParaRPr>
          </a:p>
          <a:p>
            <a:pPr eaLnBrk="1" fontAlgn="ctr" hangingPunct="1">
              <a:lnSpc>
                <a:spcPct val="130000"/>
              </a:lnSpc>
              <a:spcBef>
                <a:spcPct val="0"/>
              </a:spcBef>
              <a:buClrTx/>
              <a:buFontTx/>
              <a:buNone/>
            </a:pPr>
            <a:r>
              <a:rPr lang="en-US" altLang="tr-TR" sz="2400" b="1" dirty="0">
                <a:latin typeface="Arial" charset="0"/>
              </a:rPr>
              <a:t>7</a:t>
            </a:r>
            <a:r>
              <a:rPr lang="tr-TR" altLang="tr-TR" sz="2400" b="1" dirty="0">
                <a:latin typeface="Arial" charset="0"/>
              </a:rPr>
              <a:t>. </a:t>
            </a:r>
            <a:r>
              <a:rPr lang="en-US" altLang="tr-TR" sz="2400" b="1" dirty="0">
                <a:latin typeface="Arial" charset="0"/>
              </a:rPr>
              <a:t>A</a:t>
            </a:r>
            <a:r>
              <a:rPr lang="tr-TR" altLang="tr-TR" sz="2400" b="1" dirty="0" err="1">
                <a:latin typeface="Arial" charset="0"/>
              </a:rPr>
              <a:t>ğı</a:t>
            </a:r>
            <a:r>
              <a:rPr lang="en-US" altLang="tr-TR" sz="2400" b="1" dirty="0">
                <a:latin typeface="Arial" charset="0"/>
              </a:rPr>
              <a:t>z </a:t>
            </a:r>
            <a:r>
              <a:rPr lang="en-US" altLang="tr-TR" sz="2400" b="1" dirty="0" err="1">
                <a:latin typeface="Arial" charset="0"/>
              </a:rPr>
              <a:t>içi</a:t>
            </a:r>
            <a:r>
              <a:rPr lang="en-US" altLang="tr-TR" sz="2400" b="1" dirty="0">
                <a:latin typeface="Arial" charset="0"/>
              </a:rPr>
              <a:t> </a:t>
            </a:r>
            <a:r>
              <a:rPr lang="en-US" altLang="tr-TR" sz="2400" b="1" dirty="0" err="1">
                <a:latin typeface="Arial" charset="0"/>
              </a:rPr>
              <a:t>kontrol</a:t>
            </a:r>
            <a:r>
              <a:rPr lang="en-US" altLang="tr-TR" sz="2400" b="1" dirty="0">
                <a:latin typeface="Arial" charset="0"/>
              </a:rPr>
              <a:t> </a:t>
            </a:r>
            <a:r>
              <a:rPr lang="tr-TR" altLang="tr-TR" sz="2400" b="1" dirty="0">
                <a:latin typeface="Arial" charset="0"/>
              </a:rPr>
              <a:t>edilir, yabancı cisim varsa çıkarılır,</a:t>
            </a:r>
          </a:p>
          <a:p>
            <a:pPr>
              <a:buFont typeface="Wingdings" pitchFamily="2" charset="2"/>
              <a:buNone/>
            </a:pPr>
            <a:r>
              <a:rPr lang="en-US" altLang="tr-TR" sz="2400" b="1" dirty="0">
                <a:latin typeface="Arial" charset="0"/>
              </a:rPr>
              <a:t>8</a:t>
            </a:r>
            <a:r>
              <a:rPr lang="tr-TR" altLang="tr-TR" sz="2400" b="1" dirty="0">
                <a:latin typeface="Arial" charset="0"/>
              </a:rPr>
              <a:t>. Hava yolunu açmak için bir el hasta/yaralının alnına, diğer elin iki parmağı çene kemiğinin üzerine yerleştirilir</a:t>
            </a:r>
            <a:r>
              <a:rPr lang="tr-TR" altLang="tr-TR" sz="2400" dirty="0"/>
              <a:t>,</a:t>
            </a:r>
          </a:p>
          <a:p>
            <a:pPr eaLnBrk="1" fontAlgn="ctr" hangingPunct="1">
              <a:lnSpc>
                <a:spcPct val="130000"/>
              </a:lnSpc>
              <a:spcBef>
                <a:spcPct val="0"/>
              </a:spcBef>
              <a:buClrTx/>
              <a:buFontTx/>
              <a:buNone/>
            </a:pPr>
            <a:endParaRPr lang="tr-TR" altLang="tr-TR" sz="2400" b="1" dirty="0">
              <a:latin typeface="Arial" charset="0"/>
            </a:endParaRPr>
          </a:p>
          <a:p>
            <a:pPr eaLnBrk="1" hangingPunct="1">
              <a:lnSpc>
                <a:spcPct val="130000"/>
              </a:lnSpc>
              <a:buFont typeface="Wingdings" pitchFamily="2" charset="2"/>
              <a:buNone/>
            </a:pPr>
            <a:endParaRPr lang="tr-TR" altLang="tr-TR" sz="2400" b="1" dirty="0">
              <a:latin typeface="Arial" charset="0"/>
            </a:endParaRPr>
          </a:p>
        </p:txBody>
      </p:sp>
      <p:sp>
        <p:nvSpPr>
          <p:cNvPr id="8195" name="Rectangle 6"/>
          <p:cNvSpPr>
            <a:spLocks noChangeArrowheads="1"/>
          </p:cNvSpPr>
          <p:nvPr/>
        </p:nvSpPr>
        <p:spPr bwMode="auto">
          <a:xfrm>
            <a:off x="1403350" y="549275"/>
            <a:ext cx="662463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cs typeface="Arial"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cs typeface="Arial"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cs typeface="Arial" charset="0"/>
              </a:defRPr>
            </a:lvl3pPr>
            <a:lvl4pPr marL="1600200" indent="-228600" eaLnBrk="0" hangingPunct="0">
              <a:spcBef>
                <a:spcPct val="20000"/>
              </a:spcBef>
              <a:buClr>
                <a:schemeClr val="bg2"/>
              </a:buClr>
              <a:buFont typeface="Wingdings" pitchFamily="2" charset="2"/>
              <a:buChar char="§"/>
              <a:defRPr sz="2000">
                <a:solidFill>
                  <a:schemeClr val="tx1"/>
                </a:solidFill>
                <a:latin typeface="Verdana" pitchFamily="34" charset="0"/>
                <a:cs typeface="Arial" charset="0"/>
              </a:defRPr>
            </a:lvl4pPr>
            <a:lvl5pPr marL="2057400" indent="-228600" eaLnBrk="0" hangingPunct="0">
              <a:spcBef>
                <a:spcPct val="20000"/>
              </a:spcBef>
              <a:buClr>
                <a:schemeClr val="tx2"/>
              </a:buClr>
              <a:buSzPct val="80000"/>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9pPr>
          </a:lstStyle>
          <a:p>
            <a:pPr algn="ctr">
              <a:spcBef>
                <a:spcPct val="0"/>
              </a:spcBef>
              <a:buClrTx/>
              <a:buSzTx/>
              <a:buFontTx/>
              <a:buNone/>
            </a:pPr>
            <a:r>
              <a:rPr lang="tr-TR" altLang="tr-TR" sz="3200" dirty="0">
                <a:solidFill>
                  <a:srgbClr val="CC0000"/>
                </a:solidFill>
                <a:latin typeface="Arial" charset="0"/>
              </a:rPr>
              <a:t>YETİŞKİNLERDE </a:t>
            </a:r>
          </a:p>
          <a:p>
            <a:pPr algn="ctr">
              <a:spcBef>
                <a:spcPct val="0"/>
              </a:spcBef>
              <a:buClrTx/>
              <a:buSzTx/>
              <a:buFontTx/>
              <a:buNone/>
            </a:pPr>
            <a:r>
              <a:rPr lang="tr-TR" altLang="tr-TR" sz="3200" dirty="0">
                <a:solidFill>
                  <a:srgbClr val="CC0000"/>
                </a:solidFill>
                <a:latin typeface="Arial" charset="0"/>
              </a:rPr>
              <a:t>TEMEL YAŞAM DESTEĞİ</a:t>
            </a:r>
          </a:p>
        </p:txBody>
      </p:sp>
      <p:pic>
        <p:nvPicPr>
          <p:cNvPr id="8196" name="Picture 4" descr="C:\Documents and Settings\ozge.akdag\Desktop\İlk Yardım Eğitimci Eğitimi\ilk yardım fotoğrafları\ER1_29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6063" y="4000500"/>
            <a:ext cx="3170237"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97</a:t>
            </a:fld>
            <a:endParaRPr lang="tr-TR"/>
          </a:p>
        </p:txBody>
      </p:sp>
    </p:spTree>
    <p:extLst>
      <p:ext uri="{BB962C8B-B14F-4D97-AF65-F5344CB8AC3E}">
        <p14:creationId xmlns:p14="http://schemas.microsoft.com/office/powerpoint/2010/main" val="2660135215"/>
      </p:ext>
    </p:extLst>
  </p:cSld>
  <p:clrMapOvr>
    <a:masterClrMapping/>
  </p:clrMapOvr>
  <p:transition>
    <p:random/>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body" sz="half" idx="1"/>
          </p:nvPr>
        </p:nvSpPr>
        <p:spPr>
          <a:xfrm>
            <a:off x="323529" y="2327275"/>
            <a:ext cx="8534722" cy="4342085"/>
          </a:xfrm>
        </p:spPr>
        <p:txBody>
          <a:bodyPr/>
          <a:lstStyle/>
          <a:p>
            <a:pPr eaLnBrk="1" hangingPunct="1">
              <a:buFont typeface="Wingdings" pitchFamily="2" charset="2"/>
              <a:buNone/>
            </a:pPr>
            <a:r>
              <a:rPr lang="tr-TR" altLang="tr-TR" sz="2400" b="1" dirty="0">
                <a:latin typeface="Arial" charset="0"/>
              </a:rPr>
              <a:t>9. Çene kemiğinin uzun kenarı yere dik gelecek şekilde alından bastırılıp, çeneden kaldırılarak baş geriye doğru itilir; hastaya baş geri çene yukarı pozisyonu verilir,</a:t>
            </a:r>
          </a:p>
          <a:p>
            <a:pPr eaLnBrk="1" hangingPunct="1">
              <a:buFont typeface="Wingdings" pitchFamily="2" charset="2"/>
              <a:buNone/>
            </a:pPr>
            <a:endParaRPr lang="tr-TR" altLang="tr-TR" sz="2400" b="1" dirty="0">
              <a:latin typeface="Arial" charset="0"/>
            </a:endParaRPr>
          </a:p>
          <a:p>
            <a:pPr eaLnBrk="1" hangingPunct="1">
              <a:buFont typeface="Wingdings" pitchFamily="2" charset="2"/>
              <a:buNone/>
            </a:pPr>
            <a:endParaRPr lang="tr-TR" altLang="tr-TR" sz="2400" b="1" dirty="0">
              <a:latin typeface="Arial" charset="0"/>
            </a:endParaRPr>
          </a:p>
          <a:p>
            <a:pPr eaLnBrk="1" hangingPunct="1">
              <a:buFont typeface="Wingdings" pitchFamily="2" charset="2"/>
              <a:buNone/>
            </a:pPr>
            <a:br>
              <a:rPr lang="en-US" altLang="tr-TR" sz="2400" b="1" dirty="0">
                <a:latin typeface="Arial" charset="0"/>
              </a:rPr>
            </a:br>
            <a:endParaRPr lang="tr-TR" altLang="tr-TR" sz="2400" b="1" dirty="0">
              <a:latin typeface="Arial" charset="0"/>
            </a:endParaRPr>
          </a:p>
        </p:txBody>
      </p:sp>
      <p:sp>
        <p:nvSpPr>
          <p:cNvPr id="9219" name="Rectangle 5"/>
          <p:cNvSpPr>
            <a:spLocks noChangeArrowheads="1"/>
          </p:cNvSpPr>
          <p:nvPr/>
        </p:nvSpPr>
        <p:spPr bwMode="auto">
          <a:xfrm>
            <a:off x="1476375" y="692150"/>
            <a:ext cx="662463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cs typeface="Arial"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cs typeface="Arial"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cs typeface="Arial" charset="0"/>
              </a:defRPr>
            </a:lvl3pPr>
            <a:lvl4pPr marL="1600200" indent="-228600" eaLnBrk="0" hangingPunct="0">
              <a:spcBef>
                <a:spcPct val="20000"/>
              </a:spcBef>
              <a:buClr>
                <a:schemeClr val="bg2"/>
              </a:buClr>
              <a:buFont typeface="Wingdings" pitchFamily="2" charset="2"/>
              <a:buChar char="§"/>
              <a:defRPr sz="2000">
                <a:solidFill>
                  <a:schemeClr val="tx1"/>
                </a:solidFill>
                <a:latin typeface="Verdana" pitchFamily="34" charset="0"/>
                <a:cs typeface="Arial" charset="0"/>
              </a:defRPr>
            </a:lvl4pPr>
            <a:lvl5pPr marL="2057400" indent="-228600" eaLnBrk="0" hangingPunct="0">
              <a:spcBef>
                <a:spcPct val="20000"/>
              </a:spcBef>
              <a:buClr>
                <a:schemeClr val="tx2"/>
              </a:buClr>
              <a:buSzPct val="80000"/>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9pPr>
          </a:lstStyle>
          <a:p>
            <a:pPr algn="ctr">
              <a:spcBef>
                <a:spcPct val="0"/>
              </a:spcBef>
              <a:buClrTx/>
              <a:buSzTx/>
              <a:buFontTx/>
              <a:buNone/>
            </a:pPr>
            <a:r>
              <a:rPr lang="tr-TR" altLang="tr-TR" sz="3200">
                <a:solidFill>
                  <a:srgbClr val="CC0000"/>
                </a:solidFill>
                <a:latin typeface="Arial" charset="0"/>
              </a:rPr>
              <a:t>YETİŞKİNLERDE </a:t>
            </a:r>
          </a:p>
          <a:p>
            <a:pPr algn="ctr">
              <a:spcBef>
                <a:spcPct val="0"/>
              </a:spcBef>
              <a:buClrTx/>
              <a:buSzTx/>
              <a:buFontTx/>
              <a:buNone/>
            </a:pPr>
            <a:r>
              <a:rPr lang="tr-TR" altLang="tr-TR" sz="3200">
                <a:solidFill>
                  <a:srgbClr val="CC0000"/>
                </a:solidFill>
                <a:latin typeface="Arial" charset="0"/>
              </a:rPr>
              <a:t>TEMEL YAŞAM DESTEĞİ</a:t>
            </a:r>
          </a:p>
        </p:txBody>
      </p:sp>
      <p:pic>
        <p:nvPicPr>
          <p:cNvPr id="9220" name="Picture 5" descr="C:\Documents and Settings\ozge.akdag\Desktop\İlk Yardım Eğitimci Eğitimi\ilk yardım fotoğrafları\ER1_29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7563" y="3500438"/>
            <a:ext cx="2286000"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98</a:t>
            </a:fld>
            <a:endParaRPr lang="tr-TR"/>
          </a:p>
        </p:txBody>
      </p:sp>
    </p:spTree>
    <p:extLst>
      <p:ext uri="{BB962C8B-B14F-4D97-AF65-F5344CB8AC3E}">
        <p14:creationId xmlns:p14="http://schemas.microsoft.com/office/powerpoint/2010/main" val="4015998676"/>
      </p:ext>
    </p:extLst>
  </p:cSld>
  <p:clrMapOvr>
    <a:masterClrMapping/>
  </p:clrMapOvr>
  <p:transition>
    <p:random/>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body" sz="half" idx="1"/>
          </p:nvPr>
        </p:nvSpPr>
        <p:spPr>
          <a:xfrm>
            <a:off x="395537" y="1928813"/>
            <a:ext cx="8748464" cy="4530725"/>
          </a:xfrm>
        </p:spPr>
        <p:txBody>
          <a:bodyPr/>
          <a:lstStyle/>
          <a:p>
            <a:pPr>
              <a:buFont typeface="Wingdings" pitchFamily="2" charset="2"/>
              <a:buNone/>
            </a:pPr>
            <a:r>
              <a:rPr lang="tr-TR" altLang="tr-TR" sz="2400" b="1" dirty="0">
                <a:latin typeface="Arial" charset="0"/>
              </a:rPr>
              <a:t>10. Hasta/yaralının solunum yapıp yapmadığı bak-dinle-hisset yöntemiyle 10 saniye süre ile kontrol edilir: </a:t>
            </a:r>
          </a:p>
          <a:p>
            <a:pPr>
              <a:buFont typeface="Arial" charset="0"/>
              <a:buChar char="•"/>
            </a:pPr>
            <a:r>
              <a:rPr lang="tr-TR" altLang="tr-TR" sz="2400" b="1" dirty="0">
                <a:latin typeface="Arial" charset="0"/>
              </a:rPr>
              <a:t>Göğüs kafesinin solunum hareketlerine bakılır,</a:t>
            </a:r>
          </a:p>
          <a:p>
            <a:pPr>
              <a:buFont typeface="Arial" charset="0"/>
              <a:buChar char="•"/>
            </a:pPr>
            <a:r>
              <a:rPr lang="tr-TR" altLang="tr-TR" sz="2400" b="1" dirty="0">
                <a:latin typeface="Arial" charset="0"/>
              </a:rPr>
              <a:t>Eğilip, kulağını hastanın ağzına yaklaştırarak solunum dinlenirken diğer el göğüs üzerine hafifçe yerleştirilerek hissedilir.</a:t>
            </a:r>
          </a:p>
          <a:p>
            <a:pPr eaLnBrk="1" hangingPunct="1">
              <a:buFont typeface="Wingdings" pitchFamily="2" charset="2"/>
              <a:buNone/>
            </a:pPr>
            <a:endParaRPr lang="tr-TR" altLang="tr-TR" sz="2400" b="1" dirty="0">
              <a:latin typeface="Arial" charset="0"/>
            </a:endParaRPr>
          </a:p>
          <a:p>
            <a:pPr eaLnBrk="1" hangingPunct="1">
              <a:buFont typeface="Wingdings" pitchFamily="2" charset="2"/>
              <a:buNone/>
            </a:pPr>
            <a:endParaRPr lang="tr-TR" altLang="tr-TR" sz="2400" b="1" dirty="0">
              <a:latin typeface="Arial" charset="0"/>
            </a:endParaRPr>
          </a:p>
          <a:p>
            <a:pPr eaLnBrk="1" hangingPunct="1">
              <a:buFont typeface="Wingdings" pitchFamily="2" charset="2"/>
              <a:buNone/>
            </a:pPr>
            <a:br>
              <a:rPr lang="en-US" altLang="tr-TR" sz="2400" b="1" dirty="0">
                <a:latin typeface="Arial" charset="0"/>
              </a:rPr>
            </a:br>
            <a:endParaRPr lang="tr-TR" altLang="tr-TR" sz="2400" b="1" dirty="0">
              <a:latin typeface="Arial" charset="0"/>
            </a:endParaRPr>
          </a:p>
        </p:txBody>
      </p:sp>
      <p:sp>
        <p:nvSpPr>
          <p:cNvPr id="10243" name="Rectangle 5"/>
          <p:cNvSpPr>
            <a:spLocks noChangeArrowheads="1"/>
          </p:cNvSpPr>
          <p:nvPr/>
        </p:nvSpPr>
        <p:spPr bwMode="auto">
          <a:xfrm>
            <a:off x="1476375" y="692150"/>
            <a:ext cx="662463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p"/>
              <a:defRPr sz="2800">
                <a:solidFill>
                  <a:schemeClr val="tx1"/>
                </a:solidFill>
                <a:latin typeface="Verdana" pitchFamily="34" charset="0"/>
                <a:cs typeface="Arial" charset="0"/>
              </a:defRPr>
            </a:lvl1pPr>
            <a:lvl2pPr marL="742950" indent="-285750" eaLnBrk="0" hangingPunct="0">
              <a:spcBef>
                <a:spcPct val="20000"/>
              </a:spcBef>
              <a:buClr>
                <a:schemeClr val="tx2"/>
              </a:buClr>
              <a:buSzPct val="75000"/>
              <a:buFont typeface="Wingdings" pitchFamily="2" charset="2"/>
              <a:buChar char="n"/>
              <a:defRPr sz="2400">
                <a:solidFill>
                  <a:schemeClr val="tx1"/>
                </a:solidFill>
                <a:latin typeface="Verdana" pitchFamily="34" charset="0"/>
                <a:cs typeface="Arial" charset="0"/>
              </a:defRPr>
            </a:lvl2pPr>
            <a:lvl3pPr marL="1143000" indent="-228600" eaLnBrk="0" hangingPunct="0">
              <a:spcBef>
                <a:spcPct val="20000"/>
              </a:spcBef>
              <a:buClr>
                <a:schemeClr val="accent1"/>
              </a:buClr>
              <a:buSzPct val="65000"/>
              <a:buFont typeface="Wingdings" pitchFamily="2" charset="2"/>
              <a:buChar char="p"/>
              <a:defRPr sz="2000">
                <a:solidFill>
                  <a:schemeClr val="tx1"/>
                </a:solidFill>
                <a:latin typeface="Verdana" pitchFamily="34" charset="0"/>
                <a:cs typeface="Arial" charset="0"/>
              </a:defRPr>
            </a:lvl3pPr>
            <a:lvl4pPr marL="1600200" indent="-228600" eaLnBrk="0" hangingPunct="0">
              <a:spcBef>
                <a:spcPct val="20000"/>
              </a:spcBef>
              <a:buClr>
                <a:schemeClr val="bg2"/>
              </a:buClr>
              <a:buFont typeface="Wingdings" pitchFamily="2" charset="2"/>
              <a:buChar char="§"/>
              <a:defRPr sz="2000">
                <a:solidFill>
                  <a:schemeClr val="tx1"/>
                </a:solidFill>
                <a:latin typeface="Verdana" pitchFamily="34" charset="0"/>
                <a:cs typeface="Arial" charset="0"/>
              </a:defRPr>
            </a:lvl4pPr>
            <a:lvl5pPr marL="2057400" indent="-228600" eaLnBrk="0" hangingPunct="0">
              <a:spcBef>
                <a:spcPct val="20000"/>
              </a:spcBef>
              <a:buClr>
                <a:schemeClr val="tx2"/>
              </a:buClr>
              <a:buSzPct val="80000"/>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cs typeface="Arial" charset="0"/>
              </a:defRPr>
            </a:lvl9pPr>
          </a:lstStyle>
          <a:p>
            <a:pPr algn="ctr">
              <a:spcBef>
                <a:spcPct val="0"/>
              </a:spcBef>
              <a:buClrTx/>
              <a:buSzTx/>
              <a:buFontTx/>
              <a:buNone/>
            </a:pPr>
            <a:r>
              <a:rPr lang="tr-TR" altLang="tr-TR" sz="3200">
                <a:solidFill>
                  <a:srgbClr val="CC0000"/>
                </a:solidFill>
                <a:latin typeface="Arial" charset="0"/>
              </a:rPr>
              <a:t>YETİŞKİNLERDE </a:t>
            </a:r>
          </a:p>
          <a:p>
            <a:pPr algn="ctr">
              <a:spcBef>
                <a:spcPct val="0"/>
              </a:spcBef>
              <a:buClrTx/>
              <a:buSzTx/>
              <a:buFontTx/>
              <a:buNone/>
            </a:pPr>
            <a:r>
              <a:rPr lang="tr-TR" altLang="tr-TR" sz="3200">
                <a:solidFill>
                  <a:srgbClr val="CC0000"/>
                </a:solidFill>
                <a:latin typeface="Arial" charset="0"/>
              </a:rPr>
              <a:t>TEMEL YAŞAM DESTEĞİ</a:t>
            </a:r>
          </a:p>
        </p:txBody>
      </p:sp>
      <p:pic>
        <p:nvPicPr>
          <p:cNvPr id="10244" name="Picture 2" descr="C:\Documents and Settings\ozge.akdag\Desktop\İlk Yardım Eğitimci Eğitimi\ilk yardım fotoğrafları\ER1_29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0" y="4643438"/>
            <a:ext cx="3235325"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3" descr="C:\Documents and Settings\ozge.akdag\Desktop\İlk Yardım Eğitimci Eğitimi\ilk yardım fotoğrafları\ER1_287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4938" y="4643438"/>
            <a:ext cx="328612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p:cNvSpPr>
            <a:spLocks noGrp="1"/>
          </p:cNvSpPr>
          <p:nvPr>
            <p:ph type="sldNum" sz="quarter" idx="12"/>
          </p:nvPr>
        </p:nvSpPr>
        <p:spPr/>
        <p:txBody>
          <a:bodyPr/>
          <a:lstStyle/>
          <a:p>
            <a:pPr>
              <a:defRPr/>
            </a:pPr>
            <a:fld id="{C4619766-BA77-4B80-848C-C971544F9D76}" type="slidenum">
              <a:rPr lang="tr-TR" smtClean="0"/>
              <a:pPr>
                <a:defRPr/>
              </a:pPr>
              <a:t>99</a:t>
            </a:fld>
            <a:endParaRPr lang="tr-TR"/>
          </a:p>
        </p:txBody>
      </p:sp>
    </p:spTree>
    <p:extLst>
      <p:ext uri="{BB962C8B-B14F-4D97-AF65-F5344CB8AC3E}">
        <p14:creationId xmlns:p14="http://schemas.microsoft.com/office/powerpoint/2010/main" val="165967728"/>
      </p:ext>
    </p:extLst>
  </p:cSld>
  <p:clrMapOvr>
    <a:masterClrMapping/>
  </p:clrMapOvr>
  <p:transition>
    <p:random/>
  </p:transition>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9187</Words>
  <Application>Microsoft Office PowerPoint</Application>
  <PresentationFormat>Ekran Gösterisi (4:3)</PresentationFormat>
  <Paragraphs>2269</Paragraphs>
  <Slides>360</Slides>
  <Notes>19</Notes>
  <HiddenSlides>0</HiddenSlides>
  <MMClips>0</MMClips>
  <ScaleCrop>false</ScaleCrop>
  <HeadingPairs>
    <vt:vector size="8" baseType="variant">
      <vt:variant>
        <vt:lpstr>Kullanılan Yazı Tipleri</vt:lpstr>
      </vt:variant>
      <vt:variant>
        <vt:i4>8</vt:i4>
      </vt:variant>
      <vt:variant>
        <vt:lpstr>Tema</vt:lpstr>
      </vt:variant>
      <vt:variant>
        <vt:i4>1</vt:i4>
      </vt:variant>
      <vt:variant>
        <vt:lpstr>Eklenmiş OLE Hizmet Programları</vt:lpstr>
      </vt:variant>
      <vt:variant>
        <vt:i4>3</vt:i4>
      </vt:variant>
      <vt:variant>
        <vt:lpstr>Slayt Başlıkları</vt:lpstr>
      </vt:variant>
      <vt:variant>
        <vt:i4>360</vt:i4>
      </vt:variant>
    </vt:vector>
  </HeadingPairs>
  <TitlesOfParts>
    <vt:vector size="372" baseType="lpstr">
      <vt:lpstr>Arial</vt:lpstr>
      <vt:lpstr>Bookman Old Style</vt:lpstr>
      <vt:lpstr>Calibri</vt:lpstr>
      <vt:lpstr>Comic Sans MS</vt:lpstr>
      <vt:lpstr>Garamond</vt:lpstr>
      <vt:lpstr>Symbol</vt:lpstr>
      <vt:lpstr>Times New Roman</vt:lpstr>
      <vt:lpstr>Wingdings</vt:lpstr>
      <vt:lpstr>Ofis Teması</vt:lpstr>
      <vt:lpstr>Bit Eşlem Resmi</vt:lpstr>
      <vt:lpstr>CorelDRAW</vt:lpstr>
      <vt:lpstr>Slayt</vt:lpstr>
      <vt:lpstr>PowerPoint Sunusu</vt:lpstr>
      <vt:lpstr>BEKLENTİLER</vt:lpstr>
      <vt:lpstr>BEKLENTİLER</vt:lpstr>
      <vt:lpstr>İLK YARDIM  TEMEL UYGULAMALARI             </vt:lpstr>
      <vt:lpstr>İLK YARDIMIN TANIMI</vt:lpstr>
      <vt:lpstr>ACİL TEDAVİNİN  TANIMI</vt:lpstr>
      <vt:lpstr>İLK YARDIMIN  ÖNCELİKLİ  AMAÇLARI</vt:lpstr>
      <vt:lpstr>İLK YARDIM  TEMEL UYGULAMALARI</vt:lpstr>
      <vt:lpstr>KORUMA</vt:lpstr>
      <vt:lpstr>PowerPoint Sunusu</vt:lpstr>
      <vt:lpstr>İLK YARDIMCININ ALMASI GEREKEN ÖNLEMLER</vt:lpstr>
      <vt:lpstr> OLAY YERİ ve HASTA/YARALIYA YÖNELİK ÖNLEMLER  </vt:lpstr>
      <vt:lpstr>OLAY YERİ ve HASTA/YARALIYA YÖNELİK ÖNLEMLER</vt:lpstr>
      <vt:lpstr>BİLDİRME (112)</vt:lpstr>
      <vt:lpstr>BİLDİRME     </vt:lpstr>
      <vt:lpstr>KURTARMA</vt:lpstr>
      <vt:lpstr>İLK YARDIMCININ TANIMI</vt:lpstr>
      <vt:lpstr>İLK  YARDIMCININ  ÖZELLİKLERİ</vt:lpstr>
      <vt:lpstr>İLK  YARDIMCININ  ÖZELLİKLERİ</vt:lpstr>
      <vt:lpstr>İLK YARDIMCI NELER YAPMALI?</vt:lpstr>
      <vt:lpstr>İLK YARDIMCI NELER YAPMALI?</vt:lpstr>
      <vt:lpstr>İLK YARDIMCI NELER YAPMALI?</vt:lpstr>
      <vt:lpstr>İLK YARDIMCI NELER YAPMALI?</vt:lpstr>
      <vt:lpstr>PowerPoint Sunusu</vt:lpstr>
      <vt:lpstr>PowerPoint Sunusu</vt:lpstr>
      <vt:lpstr>OLAY YERİNİN DEĞERLENDİRİLMESİ</vt:lpstr>
      <vt:lpstr>PowerPoint Sunusu</vt:lpstr>
      <vt:lpstr>PowerPoint Sunusu</vt:lpstr>
      <vt:lpstr>PowerPoint Sunusu</vt:lpstr>
      <vt:lpstr>PowerPoint Sunusu</vt:lpstr>
      <vt:lpstr>OLAY YERİNİN DEĞERLENDİRİLMESİNDE  YAPILACAK İŞLER</vt:lpstr>
      <vt:lpstr>OLAY YERİNİN DEĞERLENDİRİLMESİNDE  YAPILACAK İŞLER</vt:lpstr>
      <vt:lpstr>OLAY YERİNİN DEĞERLENDİRİLMESİNDE  YAPILACAK İŞLER</vt:lpstr>
      <vt:lpstr>PowerPoint Sunusu</vt:lpstr>
      <vt:lpstr>PowerPoint Sunusu</vt:lpstr>
      <vt:lpstr>PowerPoint Sunusu</vt:lpstr>
      <vt:lpstr>PowerPoint Sunusu</vt:lpstr>
      <vt:lpstr>PowerPoint Sunusu</vt:lpstr>
      <vt:lpstr>İNSAN VÜCUDUNU OLUŞTURAN YAPILAR</vt:lpstr>
      <vt:lpstr>İNSAN VÜCUDUNU OLUŞTURAN YAPILAR</vt:lpstr>
      <vt:lpstr>İNSAN VÜCUDUNU OLUŞTURAN YAPILAR</vt:lpstr>
      <vt:lpstr>    </vt:lpstr>
      <vt:lpstr>    </vt:lpstr>
      <vt:lpstr>VÜCUTTAKİ NABIZ NOKTALARI</vt:lpstr>
      <vt:lpstr>DOLAŞIM SİSTEMİ</vt:lpstr>
      <vt:lpstr>DOLAŞIM SİSTEMİ</vt:lpstr>
      <vt:lpstr>SOLUNUM SİSTEMİ</vt:lpstr>
      <vt:lpstr>SOLUNUM SİSTEMİ</vt:lpstr>
      <vt:lpstr>SİNİR SİSTEMİ</vt:lpstr>
      <vt:lpstr>HAREKET SİSTEMİ</vt:lpstr>
      <vt:lpstr>BOŞALTIM SİSTEMİ</vt:lpstr>
      <vt:lpstr>SİNDİRİM SİSTEMİ</vt:lpstr>
      <vt:lpstr>YAŞAM BULGULARI </vt:lpstr>
      <vt:lpstr>YAŞAM BULGULARI </vt:lpstr>
      <vt:lpstr>PowerPoint Sunusu</vt:lpstr>
      <vt:lpstr>PowerPoint Sunusu</vt:lpstr>
      <vt:lpstr>PowerPoint Sunusu</vt:lpstr>
      <vt:lpstr>PowerPoint Sunusu</vt:lpstr>
      <vt:lpstr>      ÖNCELİKLİ HASTA/YARALILAR</vt:lpstr>
      <vt:lpstr>      ÖNCELİKLİ HASTA/YARALILAR</vt:lpstr>
      <vt:lpstr>HASTA/YARALININ İLK DEĞERLENDİRME AŞAMALARI</vt:lpstr>
      <vt:lpstr>HASTA/YARALININ İLK DEĞERLENDİRME AŞAMALARI</vt:lpstr>
      <vt:lpstr>HASTA/YARALININ İLK DEĞERLENDİRME AŞAMALARI  CAB BAKISI BİLİNCİ OLMAYAN HASTAYA YAKLAŞIMDA</vt:lpstr>
      <vt:lpstr>Yaş Grupları</vt:lpstr>
      <vt:lpstr>C = Dolaşım Kontrolü ve Kompresyon (CİRCULATİON) </vt:lpstr>
      <vt:lpstr>Yetişkinlerde Karotis Arterden Dolaşım Kontrolü</vt:lpstr>
      <vt:lpstr>PowerPoint Sunusu</vt:lpstr>
      <vt:lpstr>Göğüs Kompresyonu</vt:lpstr>
      <vt:lpstr> Yetişkinde iki el üst üste birbirine kenetlenir, sternumun ortasına ksifoide değmeden yerleştirilir. </vt:lpstr>
      <vt:lpstr>BAK-DİNLE-HİSSET </vt:lpstr>
      <vt:lpstr>PowerPoint Sunusu</vt:lpstr>
      <vt:lpstr>Havayolu Açma Teknikleri</vt:lpstr>
      <vt:lpstr>B = Solunum  (BREATHİNG) </vt:lpstr>
      <vt:lpstr>Malzemesiz Kurtarıcı Soluk Verme Tekniği </vt:lpstr>
      <vt:lpstr>Ağız - ağıza solunum</vt:lpstr>
      <vt:lpstr>CPR SİKLUSU</vt:lpstr>
      <vt:lpstr>    Koma (Recovery) Pozisyonu</vt:lpstr>
      <vt:lpstr>PowerPoint Sunusu</vt:lpstr>
      <vt:lpstr>HASTA/YARALININ İKİNCİ DEĞERLENDİRME AŞAMALARI</vt:lpstr>
      <vt:lpstr>HASTA/YARALININ İKİNCİ DEĞERLENDİRME AŞAMALARI</vt:lpstr>
      <vt:lpstr>HASTA/YARALININ İKİNCİ DEĞERLENDİRME AŞAMALARI</vt:lpstr>
      <vt:lpstr>HASTA/YARALININ İKİNCİ DEĞERLENDİRME AŞAMALARI</vt:lpstr>
      <vt:lpstr>HASTA/YARALININ İKİNCİ  DEĞERLENDİRME AŞAMALARI</vt:lpstr>
      <vt:lpstr>HASTA/YARALININ İKİNCİ  DEĞERLENDİRME AŞAMALARI</vt:lpstr>
      <vt:lpstr>PowerPoint Sunusu</vt:lpstr>
      <vt:lpstr>PowerPoint Sunusu</vt:lpstr>
      <vt:lpstr>TEMEL YAŞAM DESTEĞİ</vt:lpstr>
      <vt:lpstr>PowerPoint Sunusu</vt:lpstr>
      <vt:lpstr>PowerPoint Sunusu</vt:lpstr>
      <vt:lpstr>Neden erken?</vt:lpstr>
      <vt:lpstr>Neden Erken?</vt:lpstr>
      <vt:lpstr>TYD BASAMAKLARI</vt:lpstr>
      <vt:lpstr>ÖNCE GÜVENLİK</vt:lpstr>
      <vt:lpstr>BİLİNÇ KONTROLÜ:</vt:lpstr>
      <vt:lpstr>YETİŞKİNLERDE  TEMEL YAŞAM DESTEĞİ (8 yaş üstü)</vt:lpstr>
      <vt:lpstr>YETİŞKİNLERDE  TEMEL YAŞAM DESTEĞİ</vt:lpstr>
      <vt:lpstr>PowerPoint Sunusu</vt:lpstr>
      <vt:lpstr>PowerPoint Sunusu</vt:lpstr>
      <vt:lpstr>PowerPoint Sunusu</vt:lpstr>
      <vt:lpstr>PowerPoint Sunusu</vt:lpstr>
      <vt:lpstr>PowerPoint Sunusu</vt:lpstr>
      <vt:lpstr>PowerPoint Sunusu</vt:lpstr>
      <vt:lpstr>YETİŞKİNLERDE  TEMEL YAŞAM DESTEĞİ </vt:lpstr>
      <vt:lpstr>YETİŞKİNLERDE  TEMEL YAŞAM DESTEĞİ </vt:lpstr>
      <vt:lpstr>PowerPoint Sunusu</vt:lpstr>
      <vt:lpstr>PowerPoint Sunusu</vt:lpstr>
      <vt:lpstr>ÇOCUKLARDA  TEMEL YAŞAM DESTEĞİ  (1-8 YAŞ)</vt:lpstr>
      <vt:lpstr>ÇOCUKLARDA  TEMEL YAŞAM DESTEĞİ</vt:lpstr>
      <vt:lpstr>ÇOCUKLARDA  TEMEL YAŞAM DESTEĞİ</vt:lpstr>
      <vt:lpstr>ÇOCUKLARDA  TEMEL YAŞAM DESTEĞİ</vt:lpstr>
      <vt:lpstr>ÇOCUKLARDA  TEMEL YAŞAM DESTEĞİ</vt:lpstr>
      <vt:lpstr>ÇOCUKLARDA  TEMEL YAŞAM DESTEĞİ</vt:lpstr>
      <vt:lpstr>ÇOCUKLARDA  TEMEL YAŞAM DESTEĞİ</vt:lpstr>
      <vt:lpstr>PowerPoint Sunusu</vt:lpstr>
      <vt:lpstr>PowerPoint Sunusu</vt:lpstr>
      <vt:lpstr>ÇOCUKLARDA  TEMEL YAŞAM DESTEĞİ</vt:lpstr>
      <vt:lpstr>BEBEKLERDE  TEMEL YAŞAM DESTEĞİ  (0-1 YAŞ)</vt:lpstr>
      <vt:lpstr>BEBEKLERDE  TEMEL YAŞAM DESTEĞİ</vt:lpstr>
      <vt:lpstr>BEBEKLERDE  TEMEL YAŞAM DESTEĞİ</vt:lpstr>
      <vt:lpstr>BEBEKLERDE  TEMEL YAŞAM DESTEĞİ</vt:lpstr>
      <vt:lpstr>BEBEKLERDE  TEMEL YAŞAM DESTEĞİ</vt:lpstr>
      <vt:lpstr>BEBEKLERDE  TEMEL YAŞAM DESTEĞİ</vt:lpstr>
      <vt:lpstr>BEBEKLERDE  TEMEL YAŞAM DESTEĞİ</vt:lpstr>
      <vt:lpstr>BEBEKLERDE  TEMEL YAŞAM DESTEĞİ</vt:lpstr>
      <vt:lpstr>TEŞEKKÜRLER…</vt:lpstr>
      <vt:lpstr> BOĞULMALAR</vt:lpstr>
      <vt:lpstr>BOĞULMA</vt:lpstr>
      <vt:lpstr>BOĞULMA Belİrtİlerİ</vt:lpstr>
      <vt:lpstr> BOĞULMALARDA   İLK YARDIM</vt:lpstr>
      <vt:lpstr>PowerPoint Sunusu</vt:lpstr>
      <vt:lpstr>SOLUNUM YOLU TIKANIKLIĞI</vt:lpstr>
      <vt:lpstr>SOLUNUM YOLU TIKANIKLIĞI </vt:lpstr>
      <vt:lpstr>SOLUNUM YOLU TIKANIKLIĞI </vt:lpstr>
      <vt:lpstr>HEIMLICH UYGULAMASI ( YETİŞKİN – ÇOCUK )</vt:lpstr>
      <vt:lpstr>HEIMLICH UYGULAMASI ( YETİŞKİN – ÇOCUK )</vt:lpstr>
      <vt:lpstr>HEIMLICH UYGULAMASI ( YETİŞKİN – ÇOCUK )</vt:lpstr>
      <vt:lpstr>HEIMLICH UYGULAMASI ( YETİŞKİN – ÇOCUK )</vt:lpstr>
      <vt:lpstr>HEIMLICH UYGULAMASI ( YETİŞKİN – ÇOCUK )</vt:lpstr>
      <vt:lpstr>TEK BAŞINIZA İSENİZ</vt:lpstr>
      <vt:lpstr>HEIMLICH UYGULAMASI ( BEBEKLERDE )</vt:lpstr>
      <vt:lpstr>HEIMLICH UYGULAMASI ( BEBEKLERDE )</vt:lpstr>
      <vt:lpstr>HEIMLICH UYGULAMASI ( BEBEKLERDE )</vt:lpstr>
      <vt:lpstr>HEIMLICH UYGULAMASI ( BEBEKLERDE )</vt:lpstr>
      <vt:lpstr>PowerPoint Sunusu</vt:lpstr>
      <vt:lpstr>KANAMALAR </vt:lpstr>
      <vt:lpstr>KANAMA</vt:lpstr>
      <vt:lpstr>PowerPoint Sunusu</vt:lpstr>
      <vt:lpstr>PowerPoint Sunusu</vt:lpstr>
      <vt:lpstr>KANAMA ÇEŞİTLERİ</vt:lpstr>
      <vt:lpstr>PowerPoint Sunusu</vt:lpstr>
      <vt:lpstr>DIŞ KANAMALARDA İLK YARDIM</vt:lpstr>
      <vt:lpstr>DIŞ KANAMALARDA İLK YARDIM</vt:lpstr>
      <vt:lpstr>DIŞ KANAMALARDA İLK YARDIM</vt:lpstr>
      <vt:lpstr>VÜCUTTAKİ NABIZ VE BASI NOKTALARI</vt:lpstr>
      <vt:lpstr>DIŞ KANAMALARDA İLK YARDIM</vt:lpstr>
      <vt:lpstr>DIŞ KANAMALARDA İLK YARDIM</vt:lpstr>
      <vt:lpstr>TURNİKE UYGULAMASI</vt:lpstr>
      <vt:lpstr>TURNİKE UYGULAMASINDA  GENEL KURALLAR</vt:lpstr>
      <vt:lpstr>TURNİKE UYGULAMASI</vt:lpstr>
      <vt:lpstr>TURNİKE UYGULAMASI</vt:lpstr>
      <vt:lpstr>PowerPoint Sunusu</vt:lpstr>
      <vt:lpstr>PowerPoint Sunusu</vt:lpstr>
      <vt:lpstr>PowerPoint Sunusu</vt:lpstr>
      <vt:lpstr>PowerPoint Sunusu</vt:lpstr>
      <vt:lpstr>İÇ KANAMA NEDENLERİ</vt:lpstr>
      <vt:lpstr>İÇ KANAMALARDA İLK YARDIM</vt:lpstr>
      <vt:lpstr>PowerPoint Sunusu</vt:lpstr>
      <vt:lpstr>PowerPoint Sunusu</vt:lpstr>
      <vt:lpstr>    DOĞAL DELİKLERDEN OLAN  KANAMALAR </vt:lpstr>
      <vt:lpstr>PowerPoint Sunusu</vt:lpstr>
      <vt:lpstr>BİLİNÇ BOZUKLUKLARI</vt:lpstr>
      <vt:lpstr>BİLİNÇ BOZUKLUĞU/KAYBI</vt:lpstr>
      <vt:lpstr>BAYILMA</vt:lpstr>
      <vt:lpstr>BAYILMA BELİRTİLERİ </vt:lpstr>
      <vt:lpstr>BAYILMADA İLK YARDIM</vt:lpstr>
      <vt:lpstr>KOMA</vt:lpstr>
      <vt:lpstr>KOMA BELİRTİLERİ</vt:lpstr>
      <vt:lpstr>KOMADA İLK YARDIM </vt:lpstr>
      <vt:lpstr>KOMA POZİSYONU  (YARI-YÜZÜKOYUN-YAN POZİSYON)</vt:lpstr>
      <vt:lpstr>KOMA POZİSYONU  (YARI-YÜZÜKOYUN-YAN POZİSYON)</vt:lpstr>
      <vt:lpstr>KOMA POZİSYONU</vt:lpstr>
      <vt:lpstr>KOMA POZİSYONU</vt:lpstr>
      <vt:lpstr>ŞOK </vt:lpstr>
      <vt:lpstr>ŞOK ÇEŞİTLERİ</vt:lpstr>
      <vt:lpstr>ŞOK BELİRTİLERİ</vt:lpstr>
      <vt:lpstr>ŞOKTA İLK YARDIM</vt:lpstr>
      <vt:lpstr>ŞOK POZİSYONU</vt:lpstr>
      <vt:lpstr>PowerPoint Sunusu</vt:lpstr>
      <vt:lpstr>PowerPoint Sunusu</vt:lpstr>
      <vt:lpstr>VÜCUDA YABANCI CİSİM KAÇMASI/BATMASI</vt:lpstr>
      <vt:lpstr>GÖZE YABANCI CİSİM  KAÇMASINDA İLK YARDIM </vt:lpstr>
      <vt:lpstr>GÖZE YABANCI CİSİM  BATMASINDA İLK YARDIM </vt:lpstr>
      <vt:lpstr>PowerPoint Sunusu</vt:lpstr>
      <vt:lpstr>KULAĞA YABANCI CİSİM  KAÇMASINDA İLK YARDIM</vt:lpstr>
      <vt:lpstr>BURNA YABANCI CİSİM  KAÇMASINDA İLK YARDIM</vt:lpstr>
      <vt:lpstr>PowerPoint Sunusu</vt:lpstr>
      <vt:lpstr>PowerPoint Sunusu</vt:lpstr>
      <vt:lpstr>PowerPoint Sunusu</vt:lpstr>
      <vt:lpstr>GÖĞÜSTE KUVVETLİ AĞRI</vt:lpstr>
      <vt:lpstr>GÖĞÜSTE KUVVETLİ AĞRI</vt:lpstr>
      <vt:lpstr>GÖĞÜSTE KUVVETLİ AĞRIDA  İLK YARDIM</vt:lpstr>
      <vt:lpstr>PowerPoint Sunusu</vt:lpstr>
      <vt:lpstr>KAN ŞEKERİ DÜŞÜKLÜĞÜ</vt:lpstr>
      <vt:lpstr>BELİRTİLERİ</vt:lpstr>
      <vt:lpstr>KAN ŞEKERİ DÜŞÜKLÜĞÜNDE  İLK YARDIM</vt:lpstr>
      <vt:lpstr>KAN ŞEKERİ DÜŞÜKLÜĞÜNDE  İLK YARDIM</vt:lpstr>
      <vt:lpstr>HAVALE</vt:lpstr>
      <vt:lpstr>HAVALE ÇEŞİTLERİ</vt:lpstr>
      <vt:lpstr>       YÜKSEK ATEŞ DURUMUNDA  İLK YARDIM</vt:lpstr>
      <vt:lpstr>SARA KRİZİ (EPİLEPSİ)</vt:lpstr>
      <vt:lpstr>SARA KRİZİ</vt:lpstr>
      <vt:lpstr>SARA KRİZİNDE İLK YARDIM</vt:lpstr>
      <vt:lpstr>SARA KRİZİNDE İLK YARDIM</vt:lpstr>
      <vt:lpstr>PowerPoint Sunusu</vt:lpstr>
      <vt:lpstr>PowerPoint Sunusu</vt:lpstr>
      <vt:lpstr>KIRIKLAR</vt:lpstr>
      <vt:lpstr>PowerPoint Sunusu</vt:lpstr>
      <vt:lpstr>KIRIK BELİRTİLERİ</vt:lpstr>
      <vt:lpstr>KIRIĞIN YOL AÇABİLECEĞİ  OLUMSUZ DURUMLAR</vt:lpstr>
      <vt:lpstr>KIRIKLARDA İLK YARDIM</vt:lpstr>
      <vt:lpstr>KIRIKLARDA İLK YARDIM</vt:lpstr>
      <vt:lpstr>BURKULMALAR</vt:lpstr>
      <vt:lpstr>        BURKULMALARDA İLK YARDIM</vt:lpstr>
      <vt:lpstr>ÇIKIKLAR</vt:lpstr>
      <vt:lpstr>ÇIKIKTA İLK YARDIM </vt:lpstr>
      <vt:lpstr>ÇIKIKTA İLK YARDIM </vt:lpstr>
      <vt:lpstr>KIRIK, ÇIKIK VE BURKULMALARDA  TESPİT UYGULAMALARI</vt:lpstr>
      <vt:lpstr>KIRIK-ÇIKIK VE BURKULMALARDA  TESPİT UYGULAMALARI</vt:lpstr>
      <vt:lpstr>KOL VE KÖPRÜCÜK KEMİĞİ TESPİTİ</vt:lpstr>
      <vt:lpstr>DİRSEK KIRIĞI TESPİTİ</vt:lpstr>
      <vt:lpstr>ÖN KOL BİLEK TESPİTİ</vt:lpstr>
      <vt:lpstr>KALÇA KEMİĞİ TESPİTİ</vt:lpstr>
      <vt:lpstr>UYLUK KEMİĞİ TESPİTİ</vt:lpstr>
      <vt:lpstr>DİZ KAPAĞI TESPİTİ</vt:lpstr>
      <vt:lpstr>KAVAL KEMİĞİNİN TESPİTİ</vt:lpstr>
      <vt:lpstr>AYAK/AYAK BİLEĞİNİN TESPİTİ</vt:lpstr>
      <vt:lpstr>PowerPoint Sunusu</vt:lpstr>
      <vt:lpstr>PowerPoint Sunusu</vt:lpstr>
      <vt:lpstr>PowerPoint Sunusu</vt:lpstr>
      <vt:lpstr>PowerPoint Sunusu</vt:lpstr>
      <vt:lpstr>YARA</vt:lpstr>
      <vt:lpstr>YARA ÇEŞİTLERİ</vt:lpstr>
      <vt:lpstr>PowerPoint Sunusu</vt:lpstr>
      <vt:lpstr>        YARA ÇEŞİTLERİ</vt:lpstr>
      <vt:lpstr>PowerPoint Sunusu</vt:lpstr>
      <vt:lpstr>PowerPoint Sunusu</vt:lpstr>
      <vt:lpstr>CİDDİ YARALANMALAR</vt:lpstr>
      <vt:lpstr>YARALANMALARDA İLK YARDIM</vt:lpstr>
      <vt:lpstr>YARALANMALARDA İLK YARDIM</vt:lpstr>
      <vt:lpstr>           YARALANMALARDA İLK YARDIM</vt:lpstr>
      <vt:lpstr>DELİCİ GÖĞÜS YARALANMALARI</vt:lpstr>
      <vt:lpstr>DELİCİ GÖĞÜS YARALANMALARINDA İLK YARDIM</vt:lpstr>
      <vt:lpstr>DELİCİ GÖĞÜS  YARALANMALARINDA İLK YARDIM</vt:lpstr>
      <vt:lpstr>DELİCİ KARIN YARALANMALARI</vt:lpstr>
      <vt:lpstr>DELİCİ KARIN  YARALANMALARINDA İLK YARDIM</vt:lpstr>
      <vt:lpstr>DELİCİ KARIN  YARALANMALARINDA İLK YARDIM</vt:lpstr>
      <vt:lpstr>PowerPoint Sunusu</vt:lpstr>
      <vt:lpstr>PowerPoint Sunusu</vt:lpstr>
      <vt:lpstr>PowerPoint Sunusu</vt:lpstr>
      <vt:lpstr>KAFATASI VE OMURGA YARALANMALARI</vt:lpstr>
      <vt:lpstr>KAFATASI  YARALANMA ÇEŞİTLERİ</vt:lpstr>
      <vt:lpstr>KAFATASI OMURGA YARALANMALARININ NEDENLERİ</vt:lpstr>
      <vt:lpstr>KAFATASI VE OMURGA YARALANMALARI</vt:lpstr>
      <vt:lpstr>KAFATASI VE OMURGA YARALANMALARI</vt:lpstr>
      <vt:lpstr>     KAFATASI VE OMURGA YARALANMALARI</vt:lpstr>
      <vt:lpstr>KAFATASI VE OMURGA YARALANMALARINDA İLK YARDIM</vt:lpstr>
      <vt:lpstr>KAFATASI VE OMURGA YARALANMALARINDA İLK YARDIM</vt:lpstr>
      <vt:lpstr>KAFATASI VE OMURGA YARALANMALARI</vt:lpstr>
      <vt:lpstr>PowerPoint Sunusu</vt:lpstr>
      <vt:lpstr>PowerPoint Sunusu</vt:lpstr>
      <vt:lpstr>PowerPoint Sunusu</vt:lpstr>
      <vt:lpstr>YANIKLAR</vt:lpstr>
      <vt:lpstr>          YANIK ÇEŞİTLERİ</vt:lpstr>
      <vt:lpstr>YANIĞIN CİDDİYETİNİ  BELİRLEYEN FAKTÖRLER</vt:lpstr>
      <vt:lpstr>YANIK DERECELERİ</vt:lpstr>
      <vt:lpstr>YANIK DERECELERİ</vt:lpstr>
      <vt:lpstr>PowerPoint Sunusu</vt:lpstr>
      <vt:lpstr>YANIĞIN  VÜCUTTA OLUMSUZ ETKİLERİ</vt:lpstr>
      <vt:lpstr>YANIKLARDA İLK YARDIM</vt:lpstr>
      <vt:lpstr>YANIKLARDA İLK YARDIM</vt:lpstr>
      <vt:lpstr>YANIKLARDA İLK YARDIM</vt:lpstr>
      <vt:lpstr>YANIKLARDA İLK YARDIM</vt:lpstr>
      <vt:lpstr>ISI İLE OLUŞAN YANIKLARDA İLK YARDIM</vt:lpstr>
      <vt:lpstr>ELEKTRİK YANIKLARINDA  İLK YARDIM</vt:lpstr>
      <vt:lpstr>PowerPoint Sunusu</vt:lpstr>
      <vt:lpstr>SICAK ÇARPMASI </vt:lpstr>
      <vt:lpstr>SICAK ÇARPMASI BELİRTİLERİ</vt:lpstr>
      <vt:lpstr>SICAK ÇARPMASINDA  İLK YARDIM</vt:lpstr>
      <vt:lpstr>PowerPoint Sunusu</vt:lpstr>
      <vt:lpstr>DONMALAR</vt:lpstr>
      <vt:lpstr>DONMA DERECELERİ</vt:lpstr>
      <vt:lpstr>DONMA DERECELERİ</vt:lpstr>
      <vt:lpstr>DONMA DERECELERİ</vt:lpstr>
      <vt:lpstr>DONMALARDA İLK YARDIM</vt:lpstr>
      <vt:lpstr>DONMALARDA İLK YARDIM</vt:lpstr>
      <vt:lpstr>PowerPoint Sunusu</vt:lpstr>
      <vt:lpstr>ZEHİRLENMELER</vt:lpstr>
      <vt:lpstr>ZEHİRLENME</vt:lpstr>
      <vt:lpstr>ZEHİRLENME YOLLARI</vt:lpstr>
      <vt:lpstr>ZEHİRLENMELERDE  GENEL BELİRTİLER</vt:lpstr>
      <vt:lpstr>ZEHİRLENMELERDE  GENEL BELİRTİLER</vt:lpstr>
      <vt:lpstr>ZEHİRLENMELERDE  GENEL BELİRTİLER</vt:lpstr>
      <vt:lpstr>SİNDİRİM YOLUYLA  ZEHİRLENMELERDE İLK YARDIM</vt:lpstr>
      <vt:lpstr>SİNDİRİM YOLUYLA  ZEHİRLENMELERDE İLKYARDIM</vt:lpstr>
      <vt:lpstr>SOLUNUM YOLU İLE ZEHİRLENMELERDE İLK YARDIM</vt:lpstr>
      <vt:lpstr>SOLUNUM YOLU İLE ZEHİRLENMELERDE İLK YARDIM</vt:lpstr>
      <vt:lpstr>DERİ YOLU İLE  ZEHİRLENMELERDE İLK YARDIM</vt:lpstr>
      <vt:lpstr>ZEHİRLENMELERDE  GENEL İLK YARDIM KURALLARI</vt:lpstr>
      <vt:lpstr>     ZEHİRLENMELERİ ÖNLEMEK İÇİN     DİKKAT EDİLMESİ GEREKENLER</vt:lpstr>
      <vt:lpstr>     ZEHİRLENMELERİ ÖNLEMEK İÇİN     DİKKAT EDİLMESİ GEREKENLER</vt:lpstr>
      <vt:lpstr>PowerPoint Sunusu</vt:lpstr>
      <vt:lpstr>PowerPoint Sunusu</vt:lpstr>
      <vt:lpstr>PowerPoint Sunusu</vt:lpstr>
      <vt:lpstr>HAYVAN ISIRMALARI VE  BÖCEK SOKMALARI</vt:lpstr>
      <vt:lpstr>           HAYVAN ISIRMALARINDA VE BÖCEK                              SOKMALARINDA GENEL BELİRTİLER</vt:lpstr>
      <vt:lpstr>PowerPoint Sunusu</vt:lpstr>
      <vt:lpstr>PowerPoint Sunusu</vt:lpstr>
      <vt:lpstr>PowerPoint Sunusu</vt:lpstr>
      <vt:lpstr>PowerPoint Sunusu</vt:lpstr>
      <vt:lpstr>PowerPoint Sunusu</vt:lpstr>
      <vt:lpstr>PowerPoint Sunusu</vt:lpstr>
      <vt:lpstr>PowerPoint Sunusu</vt:lpstr>
      <vt:lpstr>PowerPoint Sunusu</vt:lpstr>
      <vt:lpstr>DENİZ CANLILARININ SOKMASINDA İLK YARDIM</vt:lpstr>
      <vt:lpstr>PowerPoint Sunusu</vt:lpstr>
      <vt:lpstr>PowerPoint Sunusu</vt:lpstr>
      <vt:lpstr>HASTA / YARALI TAŞINMASINDA  GENEL KURALLAR</vt:lpstr>
      <vt:lpstr>HASTA / YARALI TAŞINMASINDA  GENEL KURALLAR</vt:lpstr>
      <vt:lpstr>HASTA / YARALI TAŞINMASINDA  GENEL KURALLAR</vt:lpstr>
      <vt:lpstr>HASTA / YARALI TAŞINMASINDA  GENEL KURALLAR</vt:lpstr>
      <vt:lpstr>TAŞIMA TEKNİKLERİ</vt:lpstr>
      <vt:lpstr>ACİL TAŞIMA TEKNİKLERİ (SÜRÜKLEME)</vt:lpstr>
      <vt:lpstr>ACİL TAŞIMA TEKNİKLERİ (RENTEK)</vt:lpstr>
      <vt:lpstr>RENTEK MANEVRASI</vt:lpstr>
      <vt:lpstr>RENTEK MANEVRASI</vt:lpstr>
      <vt:lpstr>RENTEK MANEVRASI</vt:lpstr>
      <vt:lpstr>RENTEK MANEVRASI</vt:lpstr>
      <vt:lpstr>RENTEK MANEVRASI</vt:lpstr>
      <vt:lpstr>RENTEK MANEVRASI</vt:lpstr>
      <vt:lpstr>TAŞIMA TEKNİKLERİ</vt:lpstr>
      <vt:lpstr>KISA MESAFE SÜRATLİ TAŞIMA TEKNİKLERİ</vt:lpstr>
      <vt:lpstr>KISA MESAFE SÜRATLİ TAŞIMA TEKNİKLERİ</vt:lpstr>
      <vt:lpstr>KISA MESAFE SÜRATLİ TAŞIMA TEKNİKLERİ</vt:lpstr>
      <vt:lpstr>KISA MESAFE SÜRATLİ TAŞIMA TEKNİKLERİ</vt:lpstr>
      <vt:lpstr>KISA MESAFE SÜRATLİ TAŞIMA TEKNİKLERİ</vt:lpstr>
      <vt:lpstr>KISA MESAFE SÜRATLİ TAŞIMA TEKNİKLERİ</vt:lpstr>
      <vt:lpstr>SEDYE İLE TAŞIMA </vt:lpstr>
      <vt:lpstr>SEDYE ÜZERİNE YERLEŞTİRME TEKNİKLERİ</vt:lpstr>
      <vt:lpstr>SEDYE ÜZERİNE YERLEŞTİRME TEKNİKLERİ</vt:lpstr>
      <vt:lpstr>SEDYE İLE TAŞIMA TEKNİKLERİ</vt:lpstr>
      <vt:lpstr>SEDYE İLE TAŞIMA TEKNİKLERİ</vt:lpstr>
      <vt:lpstr>SEDYE İLE TAŞIMA TEKNİKLERİ</vt:lpstr>
      <vt:lpstr>SEDYE İLE TAŞIMA KURALLARI</vt:lpstr>
      <vt:lpstr>SEDYE İLE TAŞIMA KURALLARI</vt:lpstr>
      <vt:lpstr>İLK YARDIM ÇANTASINDA BULUNMASI GEREKEN MALZEMELER</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toshıba</dc:creator>
  <cp:lastModifiedBy>Rızgar</cp:lastModifiedBy>
  <cp:revision>7</cp:revision>
  <dcterms:created xsi:type="dcterms:W3CDTF">2015-02-21T05:28:06Z</dcterms:created>
  <dcterms:modified xsi:type="dcterms:W3CDTF">2018-03-09T05:34:35Z</dcterms:modified>
</cp:coreProperties>
</file>